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0"/>
  </p:notesMasterIdLst>
  <p:sldIdLst>
    <p:sldId id="256" r:id="rId5"/>
    <p:sldId id="283" r:id="rId6"/>
    <p:sldId id="324" r:id="rId7"/>
    <p:sldId id="303" r:id="rId8"/>
    <p:sldId id="307" r:id="rId9"/>
    <p:sldId id="347" r:id="rId10"/>
    <p:sldId id="339" r:id="rId11"/>
    <p:sldId id="348" r:id="rId12"/>
    <p:sldId id="340" r:id="rId13"/>
    <p:sldId id="342" r:id="rId14"/>
    <p:sldId id="343" r:id="rId15"/>
    <p:sldId id="349" r:id="rId16"/>
    <p:sldId id="350" r:id="rId17"/>
    <p:sldId id="345" r:id="rId18"/>
    <p:sldId id="310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Raleway ExtraBold" pitchFamily="2" charset="0"/>
      <p:bold r:id="rId29"/>
      <p:boldItalic r:id="rId30"/>
    </p:embeddedFont>
    <p:embeddedFont>
      <p:font typeface="Raleway Medium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326CE5"/>
    <a:srgbClr val="677480"/>
    <a:srgbClr val="2185C5"/>
    <a:srgbClr val="1E1E1E"/>
    <a:srgbClr val="92D050"/>
    <a:srgbClr val="00B0F0"/>
    <a:srgbClr val="F20253"/>
    <a:srgbClr val="FF9715"/>
    <a:srgbClr val="7EC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28049-4818-4F29-A9AC-5B19655EAC2A}" v="37" dt="2021-02-09T16:33:09.738"/>
  </p1510:revLst>
</p1510:revInfo>
</file>

<file path=ppt/tableStyles.xml><?xml version="1.0" encoding="utf-8"?>
<a:tblStyleLst xmlns:a="http://schemas.openxmlformats.org/drawingml/2006/main" def="{EC2CD70B-DBBC-44F7-A0F7-7BFDDE174DCE}">
  <a:tblStyle styleId="{EC2CD70B-DBBC-44F7-A0F7-7BFDDE174D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38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d Bellavance" userId="6ec04c79-7352-4a66-babe-242a44d83e92" providerId="ADAL" clId="{B20D21E1-04DD-461F-B887-0BA28E8D0682}"/>
    <pc:docChg chg="undo custSel addSld delSld modSld">
      <pc:chgData name="Ned Bellavance" userId="6ec04c79-7352-4a66-babe-242a44d83e92" providerId="ADAL" clId="{B20D21E1-04DD-461F-B887-0BA28E8D0682}" dt="2021-02-08T14:50:37.673" v="4963"/>
      <pc:docMkLst>
        <pc:docMk/>
      </pc:docMkLst>
      <pc:sldChg chg="modSp mod">
        <pc:chgData name="Ned Bellavance" userId="6ec04c79-7352-4a66-babe-242a44d83e92" providerId="ADAL" clId="{B20D21E1-04DD-461F-B887-0BA28E8D0682}" dt="2021-02-04T19:14:59.810" v="32" actId="20577"/>
        <pc:sldMkLst>
          <pc:docMk/>
          <pc:sldMk cId="0" sldId="256"/>
        </pc:sldMkLst>
        <pc:spChg chg="mod">
          <ac:chgData name="Ned Bellavance" userId="6ec04c79-7352-4a66-babe-242a44d83e92" providerId="ADAL" clId="{B20D21E1-04DD-461F-B887-0BA28E8D0682}" dt="2021-02-04T19:14:59.810" v="32" actId="20577"/>
          <ac:spMkLst>
            <pc:docMk/>
            <pc:sldMk cId="0" sldId="256"/>
            <ac:spMk id="88" creationId="{00000000-0000-0000-0000-000000000000}"/>
          </ac:spMkLst>
        </pc:spChg>
      </pc:sldChg>
      <pc:sldChg chg="addSp delSp modSp mod">
        <pc:chgData name="Ned Bellavance" userId="6ec04c79-7352-4a66-babe-242a44d83e92" providerId="ADAL" clId="{B20D21E1-04DD-461F-B887-0BA28E8D0682}" dt="2021-02-04T19:27:05.961" v="255" actId="18131"/>
        <pc:sldMkLst>
          <pc:docMk/>
          <pc:sldMk cId="0" sldId="283"/>
        </pc:sldMkLst>
        <pc:spChg chg="mod">
          <ac:chgData name="Ned Bellavance" userId="6ec04c79-7352-4a66-babe-242a44d83e92" providerId="ADAL" clId="{B20D21E1-04DD-461F-B887-0BA28E8D0682}" dt="2021-02-04T19:15:11.658" v="53" actId="20577"/>
          <ac:spMkLst>
            <pc:docMk/>
            <pc:sldMk cId="0" sldId="283"/>
            <ac:spMk id="103" creationId="{00000000-0000-0000-0000-000000000000}"/>
          </ac:spMkLst>
        </pc:spChg>
        <pc:spChg chg="mod">
          <ac:chgData name="Ned Bellavance" userId="6ec04c79-7352-4a66-babe-242a44d83e92" providerId="ADAL" clId="{B20D21E1-04DD-461F-B887-0BA28E8D0682}" dt="2021-02-04T19:22:25.649" v="245" actId="20577"/>
          <ac:spMkLst>
            <pc:docMk/>
            <pc:sldMk cId="0" sldId="283"/>
            <ac:spMk id="104" creationId="{00000000-0000-0000-0000-000000000000}"/>
          </ac:spMkLst>
        </pc:spChg>
        <pc:picChg chg="del">
          <ac:chgData name="Ned Bellavance" userId="6ec04c79-7352-4a66-babe-242a44d83e92" providerId="ADAL" clId="{B20D21E1-04DD-461F-B887-0BA28E8D0682}" dt="2021-02-04T19:26:13.139" v="246" actId="478"/>
          <ac:picMkLst>
            <pc:docMk/>
            <pc:sldMk cId="0" sldId="283"/>
            <ac:picMk id="3" creationId="{D2B202CA-962D-4BD6-84F9-EDA12437AEF0}"/>
          </ac:picMkLst>
        </pc:picChg>
        <pc:picChg chg="add mod modCrop">
          <ac:chgData name="Ned Bellavance" userId="6ec04c79-7352-4a66-babe-242a44d83e92" providerId="ADAL" clId="{B20D21E1-04DD-461F-B887-0BA28E8D0682}" dt="2021-02-04T19:27:05.961" v="255" actId="18131"/>
          <ac:picMkLst>
            <pc:docMk/>
            <pc:sldMk cId="0" sldId="283"/>
            <ac:picMk id="4" creationId="{8EF3C55D-FACA-4898-93C9-CE1F275040C7}"/>
          </ac:picMkLst>
        </pc:picChg>
      </pc:sldChg>
      <pc:sldChg chg="del">
        <pc:chgData name="Ned Bellavance" userId="6ec04c79-7352-4a66-babe-242a44d83e92" providerId="ADAL" clId="{B20D21E1-04DD-461F-B887-0BA28E8D0682}" dt="2021-02-04T21:14:19.539" v="1397" actId="47"/>
        <pc:sldMkLst>
          <pc:docMk/>
          <pc:sldMk cId="449386644" sldId="290"/>
        </pc:sldMkLst>
      </pc:sldChg>
      <pc:sldChg chg="addSp delSp modSp add mod modAnim">
        <pc:chgData name="Ned Bellavance" userId="6ec04c79-7352-4a66-babe-242a44d83e92" providerId="ADAL" clId="{B20D21E1-04DD-461F-B887-0BA28E8D0682}" dt="2021-02-08T14:26:17.832" v="4737"/>
        <pc:sldMkLst>
          <pc:docMk/>
          <pc:sldMk cId="1174292308" sldId="303"/>
        </pc:sldMkLst>
        <pc:spChg chg="mod">
          <ac:chgData name="Ned Bellavance" userId="6ec04c79-7352-4a66-babe-242a44d83e92" providerId="ADAL" clId="{B20D21E1-04DD-461F-B887-0BA28E8D0682}" dt="2021-02-04T20:23:28.331" v="903" actId="20577"/>
          <ac:spMkLst>
            <pc:docMk/>
            <pc:sldMk cId="1174292308" sldId="303"/>
            <ac:spMk id="3" creationId="{D5B5549D-45CD-4F8B-BE1D-8328D2C66DD0}"/>
          </ac:spMkLst>
        </pc:spChg>
        <pc:spChg chg="del">
          <ac:chgData name="Ned Bellavance" userId="6ec04c79-7352-4a66-babe-242a44d83e92" providerId="ADAL" clId="{B20D21E1-04DD-461F-B887-0BA28E8D0682}" dt="2021-02-04T20:23:21.403" v="896" actId="478"/>
          <ac:spMkLst>
            <pc:docMk/>
            <pc:sldMk cId="1174292308" sldId="303"/>
            <ac:spMk id="5" creationId="{1F610F26-ADB5-4E10-A9F0-905CD1D2ECE9}"/>
          </ac:spMkLst>
        </pc:spChg>
        <pc:spChg chg="del">
          <ac:chgData name="Ned Bellavance" userId="6ec04c79-7352-4a66-babe-242a44d83e92" providerId="ADAL" clId="{B20D21E1-04DD-461F-B887-0BA28E8D0682}" dt="2021-02-04T20:23:18.859" v="894" actId="478"/>
          <ac:spMkLst>
            <pc:docMk/>
            <pc:sldMk cId="1174292308" sldId="303"/>
            <ac:spMk id="6" creationId="{7571B68E-1E50-44B7-A966-2500250BEBDA}"/>
          </ac:spMkLst>
        </pc:spChg>
        <pc:spChg chg="add mod">
          <ac:chgData name="Ned Bellavance" userId="6ec04c79-7352-4a66-babe-242a44d83e92" providerId="ADAL" clId="{B20D21E1-04DD-461F-B887-0BA28E8D0682}" dt="2021-02-05T20:36:09.417" v="2580" actId="1076"/>
          <ac:spMkLst>
            <pc:docMk/>
            <pc:sldMk cId="1174292308" sldId="303"/>
            <ac:spMk id="7" creationId="{AFE04303-EB06-4936-BCE8-711E67591281}"/>
          </ac:spMkLst>
        </pc:spChg>
        <pc:spChg chg="del">
          <ac:chgData name="Ned Bellavance" userId="6ec04c79-7352-4a66-babe-242a44d83e92" providerId="ADAL" clId="{B20D21E1-04DD-461F-B887-0BA28E8D0682}" dt="2021-02-04T20:23:13.921" v="893" actId="478"/>
          <ac:spMkLst>
            <pc:docMk/>
            <pc:sldMk cId="1174292308" sldId="303"/>
            <ac:spMk id="10" creationId="{103DCAD7-D4A0-441F-AD26-CB9C3BD3498C}"/>
          </ac:spMkLst>
        </pc:spChg>
        <pc:spChg chg="del">
          <ac:chgData name="Ned Bellavance" userId="6ec04c79-7352-4a66-babe-242a44d83e92" providerId="ADAL" clId="{B20D21E1-04DD-461F-B887-0BA28E8D0682}" dt="2021-02-04T20:23:13.921" v="893" actId="478"/>
          <ac:spMkLst>
            <pc:docMk/>
            <pc:sldMk cId="1174292308" sldId="303"/>
            <ac:spMk id="11" creationId="{B76B0680-7A4C-422D-A24C-92C87580C231}"/>
          </ac:spMkLst>
        </pc:spChg>
        <pc:spChg chg="del">
          <ac:chgData name="Ned Bellavance" userId="6ec04c79-7352-4a66-babe-242a44d83e92" providerId="ADAL" clId="{B20D21E1-04DD-461F-B887-0BA28E8D0682}" dt="2021-02-04T20:23:13.921" v="893" actId="478"/>
          <ac:spMkLst>
            <pc:docMk/>
            <pc:sldMk cId="1174292308" sldId="303"/>
            <ac:spMk id="12" creationId="{86807EE7-ECAB-430D-9FF6-28D08C4C1553}"/>
          </ac:spMkLst>
        </pc:spChg>
        <pc:spChg chg="del">
          <ac:chgData name="Ned Bellavance" userId="6ec04c79-7352-4a66-babe-242a44d83e92" providerId="ADAL" clId="{B20D21E1-04DD-461F-B887-0BA28E8D0682}" dt="2021-02-04T20:23:13.921" v="893" actId="478"/>
          <ac:spMkLst>
            <pc:docMk/>
            <pc:sldMk cId="1174292308" sldId="303"/>
            <ac:spMk id="13" creationId="{D3226B9B-A0E9-4DC0-AE31-5923174440AB}"/>
          </ac:spMkLst>
        </pc:spChg>
        <pc:spChg chg="del">
          <ac:chgData name="Ned Bellavance" userId="6ec04c79-7352-4a66-babe-242a44d83e92" providerId="ADAL" clId="{B20D21E1-04DD-461F-B887-0BA28E8D0682}" dt="2021-02-04T20:23:13.921" v="893" actId="478"/>
          <ac:spMkLst>
            <pc:docMk/>
            <pc:sldMk cId="1174292308" sldId="303"/>
            <ac:spMk id="14" creationId="{524421B0-63E8-43E9-A954-7853BF6DF33B}"/>
          </ac:spMkLst>
        </pc:spChg>
        <pc:spChg chg="del">
          <ac:chgData name="Ned Bellavance" userId="6ec04c79-7352-4a66-babe-242a44d83e92" providerId="ADAL" clId="{B20D21E1-04DD-461F-B887-0BA28E8D0682}" dt="2021-02-04T20:23:13.921" v="893" actId="478"/>
          <ac:spMkLst>
            <pc:docMk/>
            <pc:sldMk cId="1174292308" sldId="303"/>
            <ac:spMk id="15" creationId="{0B692BDA-B1DC-4B08-B17A-75929EC7862D}"/>
          </ac:spMkLst>
        </pc:spChg>
        <pc:spChg chg="add mod ord">
          <ac:chgData name="Ned Bellavance" userId="6ec04c79-7352-4a66-babe-242a44d83e92" providerId="ADAL" clId="{B20D21E1-04DD-461F-B887-0BA28E8D0682}" dt="2021-02-05T20:36:13.866" v="2581" actId="14100"/>
          <ac:spMkLst>
            <pc:docMk/>
            <pc:sldMk cId="1174292308" sldId="303"/>
            <ac:spMk id="16" creationId="{E4EF6ADD-FBF3-486B-B0F1-423984954F46}"/>
          </ac:spMkLst>
        </pc:spChg>
        <pc:spChg chg="add del mod">
          <ac:chgData name="Ned Bellavance" userId="6ec04c79-7352-4a66-babe-242a44d83e92" providerId="ADAL" clId="{B20D21E1-04DD-461F-B887-0BA28E8D0682}" dt="2021-02-04T20:24:39.164" v="920"/>
          <ac:spMkLst>
            <pc:docMk/>
            <pc:sldMk cId="1174292308" sldId="303"/>
            <ac:spMk id="19" creationId="{8318BF8A-FE59-471C-A0E1-A24D64EF2455}"/>
          </ac:spMkLst>
        </pc:spChg>
        <pc:spChg chg="add del mod">
          <ac:chgData name="Ned Bellavance" userId="6ec04c79-7352-4a66-babe-242a44d83e92" providerId="ADAL" clId="{B20D21E1-04DD-461F-B887-0BA28E8D0682}" dt="2021-02-04T20:24:39.164" v="920"/>
          <ac:spMkLst>
            <pc:docMk/>
            <pc:sldMk cId="1174292308" sldId="303"/>
            <ac:spMk id="20" creationId="{F46AF11D-6CBE-4B23-BBF8-B7167E5A3903}"/>
          </ac:spMkLst>
        </pc:spChg>
        <pc:spChg chg="add del mod">
          <ac:chgData name="Ned Bellavance" userId="6ec04c79-7352-4a66-babe-242a44d83e92" providerId="ADAL" clId="{B20D21E1-04DD-461F-B887-0BA28E8D0682}" dt="2021-02-04T20:24:39.164" v="920"/>
          <ac:spMkLst>
            <pc:docMk/>
            <pc:sldMk cId="1174292308" sldId="303"/>
            <ac:spMk id="21" creationId="{1D07371E-ECAF-4EE2-B3BE-3F5CDADFAF96}"/>
          </ac:spMkLst>
        </pc:spChg>
        <pc:spChg chg="add del mod">
          <ac:chgData name="Ned Bellavance" userId="6ec04c79-7352-4a66-babe-242a44d83e92" providerId="ADAL" clId="{B20D21E1-04DD-461F-B887-0BA28E8D0682}" dt="2021-02-04T20:24:39.164" v="920"/>
          <ac:spMkLst>
            <pc:docMk/>
            <pc:sldMk cId="1174292308" sldId="303"/>
            <ac:spMk id="22" creationId="{BC89A158-2E0F-4851-8EC7-0CFA96CD1770}"/>
          </ac:spMkLst>
        </pc:spChg>
        <pc:spChg chg="add del mod">
          <ac:chgData name="Ned Bellavance" userId="6ec04c79-7352-4a66-babe-242a44d83e92" providerId="ADAL" clId="{B20D21E1-04DD-461F-B887-0BA28E8D0682}" dt="2021-02-04T20:24:39.164" v="920"/>
          <ac:spMkLst>
            <pc:docMk/>
            <pc:sldMk cId="1174292308" sldId="303"/>
            <ac:spMk id="24" creationId="{7230970A-9508-46D6-9812-CC7A675AD922}"/>
          </ac:spMkLst>
        </pc:spChg>
        <pc:spChg chg="mod">
          <ac:chgData name="Ned Bellavance" userId="6ec04c79-7352-4a66-babe-242a44d83e92" providerId="ADAL" clId="{B20D21E1-04DD-461F-B887-0BA28E8D0682}" dt="2021-02-04T20:24:19.070" v="905"/>
          <ac:spMkLst>
            <pc:docMk/>
            <pc:sldMk cId="1174292308" sldId="303"/>
            <ac:spMk id="28" creationId="{E4A1B3CA-A1BE-47B9-8EAB-8965FBFEA72A}"/>
          </ac:spMkLst>
        </pc:spChg>
        <pc:spChg chg="mod">
          <ac:chgData name="Ned Bellavance" userId="6ec04c79-7352-4a66-babe-242a44d83e92" providerId="ADAL" clId="{B20D21E1-04DD-461F-B887-0BA28E8D0682}" dt="2021-02-04T20:24:19.070" v="905"/>
          <ac:spMkLst>
            <pc:docMk/>
            <pc:sldMk cId="1174292308" sldId="303"/>
            <ac:spMk id="31" creationId="{2DC4AC12-7D12-480C-AF7B-3355D33BDD3A}"/>
          </ac:spMkLst>
        </pc:spChg>
        <pc:spChg chg="mod">
          <ac:chgData name="Ned Bellavance" userId="6ec04c79-7352-4a66-babe-242a44d83e92" providerId="ADAL" clId="{B20D21E1-04DD-461F-B887-0BA28E8D0682}" dt="2021-02-04T20:24:19.070" v="905"/>
          <ac:spMkLst>
            <pc:docMk/>
            <pc:sldMk cId="1174292308" sldId="303"/>
            <ac:spMk id="34" creationId="{E3F87FA8-82F5-4256-A868-0F4DA31475EA}"/>
          </ac:spMkLst>
        </pc:spChg>
        <pc:spChg chg="mod">
          <ac:chgData name="Ned Bellavance" userId="6ec04c79-7352-4a66-babe-242a44d83e92" providerId="ADAL" clId="{B20D21E1-04DD-461F-B887-0BA28E8D0682}" dt="2021-02-04T20:24:19.070" v="905"/>
          <ac:spMkLst>
            <pc:docMk/>
            <pc:sldMk cId="1174292308" sldId="303"/>
            <ac:spMk id="37" creationId="{496688EB-F855-47B6-8384-4AC0E995374A}"/>
          </ac:spMkLst>
        </pc:spChg>
        <pc:spChg chg="mod">
          <ac:chgData name="Ned Bellavance" userId="6ec04c79-7352-4a66-babe-242a44d83e92" providerId="ADAL" clId="{B20D21E1-04DD-461F-B887-0BA28E8D0682}" dt="2021-02-04T20:24:19.070" v="905"/>
          <ac:spMkLst>
            <pc:docMk/>
            <pc:sldMk cId="1174292308" sldId="303"/>
            <ac:spMk id="40" creationId="{675641D8-3480-44FD-AD2A-E855D3EB3BE1}"/>
          </ac:spMkLst>
        </pc:spChg>
        <pc:grpChg chg="add del mod">
          <ac:chgData name="Ned Bellavance" userId="6ec04c79-7352-4a66-babe-242a44d83e92" providerId="ADAL" clId="{B20D21E1-04DD-461F-B887-0BA28E8D0682}" dt="2021-02-04T20:24:39.164" v="920"/>
          <ac:grpSpMkLst>
            <pc:docMk/>
            <pc:sldMk cId="1174292308" sldId="303"/>
            <ac:grpSpMk id="26" creationId="{002CA6C3-728B-40A4-BBBC-3344D230395B}"/>
          </ac:grpSpMkLst>
        </pc:grpChg>
        <pc:grpChg chg="add del mod">
          <ac:chgData name="Ned Bellavance" userId="6ec04c79-7352-4a66-babe-242a44d83e92" providerId="ADAL" clId="{B20D21E1-04DD-461F-B887-0BA28E8D0682}" dt="2021-02-04T20:24:39.164" v="920"/>
          <ac:grpSpMkLst>
            <pc:docMk/>
            <pc:sldMk cId="1174292308" sldId="303"/>
            <ac:grpSpMk id="30" creationId="{CFB44B79-B43F-4743-97EE-1CB64D057799}"/>
          </ac:grpSpMkLst>
        </pc:grpChg>
        <pc:grpChg chg="add del mod">
          <ac:chgData name="Ned Bellavance" userId="6ec04c79-7352-4a66-babe-242a44d83e92" providerId="ADAL" clId="{B20D21E1-04DD-461F-B887-0BA28E8D0682}" dt="2021-02-04T20:24:39.164" v="920"/>
          <ac:grpSpMkLst>
            <pc:docMk/>
            <pc:sldMk cId="1174292308" sldId="303"/>
            <ac:grpSpMk id="33" creationId="{3B875A20-301C-458E-8474-A2700C7B2043}"/>
          </ac:grpSpMkLst>
        </pc:grpChg>
        <pc:grpChg chg="add del mod">
          <ac:chgData name="Ned Bellavance" userId="6ec04c79-7352-4a66-babe-242a44d83e92" providerId="ADAL" clId="{B20D21E1-04DD-461F-B887-0BA28E8D0682}" dt="2021-02-04T20:24:39.164" v="920"/>
          <ac:grpSpMkLst>
            <pc:docMk/>
            <pc:sldMk cId="1174292308" sldId="303"/>
            <ac:grpSpMk id="36" creationId="{F09F7EA1-9D32-4067-8CDE-D531D590F427}"/>
          </ac:grpSpMkLst>
        </pc:grpChg>
        <pc:grpChg chg="add del mod">
          <ac:chgData name="Ned Bellavance" userId="6ec04c79-7352-4a66-babe-242a44d83e92" providerId="ADAL" clId="{B20D21E1-04DD-461F-B887-0BA28E8D0682}" dt="2021-02-04T20:24:39.164" v="920"/>
          <ac:grpSpMkLst>
            <pc:docMk/>
            <pc:sldMk cId="1174292308" sldId="303"/>
            <ac:grpSpMk id="39" creationId="{B968C063-1462-453A-9280-F2375349220D}"/>
          </ac:grpSpMkLst>
        </pc:grpChg>
        <pc:picChg chg="del">
          <ac:chgData name="Ned Bellavance" userId="6ec04c79-7352-4a66-babe-242a44d83e92" providerId="ADAL" clId="{B20D21E1-04DD-461F-B887-0BA28E8D0682}" dt="2021-02-04T20:23:22.313" v="897" actId="478"/>
          <ac:picMkLst>
            <pc:docMk/>
            <pc:sldMk cId="1174292308" sldId="303"/>
            <ac:picMk id="8" creationId="{C9351ADA-14B5-4768-B375-233C19B7FF62}"/>
          </ac:picMkLst>
        </pc:picChg>
        <pc:picChg chg="del">
          <ac:chgData name="Ned Bellavance" userId="6ec04c79-7352-4a66-babe-242a44d83e92" providerId="ADAL" clId="{B20D21E1-04DD-461F-B887-0BA28E8D0682}" dt="2021-02-04T20:23:19.899" v="895" actId="478"/>
          <ac:picMkLst>
            <pc:docMk/>
            <pc:sldMk cId="1174292308" sldId="303"/>
            <ac:picMk id="9" creationId="{9265A267-E9CC-4EAC-BCCA-431F097998DE}"/>
          </ac:picMkLst>
        </pc:picChg>
        <pc:picChg chg="del">
          <ac:chgData name="Ned Bellavance" userId="6ec04c79-7352-4a66-babe-242a44d83e92" providerId="ADAL" clId="{B20D21E1-04DD-461F-B887-0BA28E8D0682}" dt="2021-02-04T20:23:13.921" v="893" actId="478"/>
          <ac:picMkLst>
            <pc:docMk/>
            <pc:sldMk cId="1174292308" sldId="303"/>
            <ac:picMk id="17" creationId="{3D3C1E9C-6D29-49AA-8927-88DD0F8B8950}"/>
          </ac:picMkLst>
        </pc:picChg>
        <pc:picChg chg="del">
          <ac:chgData name="Ned Bellavance" userId="6ec04c79-7352-4a66-babe-242a44d83e92" providerId="ADAL" clId="{B20D21E1-04DD-461F-B887-0BA28E8D0682}" dt="2021-02-04T20:23:13.921" v="893" actId="478"/>
          <ac:picMkLst>
            <pc:docMk/>
            <pc:sldMk cId="1174292308" sldId="303"/>
            <ac:picMk id="23" creationId="{53BF4895-17D1-4586-91AD-A883B3A7534A}"/>
          </ac:picMkLst>
        </pc:picChg>
        <pc:picChg chg="del">
          <ac:chgData name="Ned Bellavance" userId="6ec04c79-7352-4a66-babe-242a44d83e92" providerId="ADAL" clId="{B20D21E1-04DD-461F-B887-0BA28E8D0682}" dt="2021-02-04T20:23:13.921" v="893" actId="478"/>
          <ac:picMkLst>
            <pc:docMk/>
            <pc:sldMk cId="1174292308" sldId="303"/>
            <ac:picMk id="25" creationId="{333E210A-49C8-470B-8439-989B1A1EFB4C}"/>
          </ac:picMkLst>
        </pc:picChg>
        <pc:picChg chg="mod">
          <ac:chgData name="Ned Bellavance" userId="6ec04c79-7352-4a66-babe-242a44d83e92" providerId="ADAL" clId="{B20D21E1-04DD-461F-B887-0BA28E8D0682}" dt="2021-02-05T20:36:20.975" v="2584" actId="1038"/>
          <ac:picMkLst>
            <pc:docMk/>
            <pc:sldMk cId="1174292308" sldId="303"/>
            <ac:picMk id="27" creationId="{6E8825B1-2982-4E9C-B045-547D66334DBB}"/>
          </ac:picMkLst>
        </pc:picChg>
        <pc:picChg chg="mod">
          <ac:chgData name="Ned Bellavance" userId="6ec04c79-7352-4a66-babe-242a44d83e92" providerId="ADAL" clId="{B20D21E1-04DD-461F-B887-0BA28E8D0682}" dt="2021-02-04T20:24:19.070" v="905"/>
          <ac:picMkLst>
            <pc:docMk/>
            <pc:sldMk cId="1174292308" sldId="303"/>
            <ac:picMk id="29" creationId="{FDCADE38-B7A9-413B-BF18-5D166F877CC2}"/>
          </ac:picMkLst>
        </pc:picChg>
        <pc:picChg chg="mod">
          <ac:chgData name="Ned Bellavance" userId="6ec04c79-7352-4a66-babe-242a44d83e92" providerId="ADAL" clId="{B20D21E1-04DD-461F-B887-0BA28E8D0682}" dt="2021-02-04T20:24:19.070" v="905"/>
          <ac:picMkLst>
            <pc:docMk/>
            <pc:sldMk cId="1174292308" sldId="303"/>
            <ac:picMk id="32" creationId="{1702FA47-405E-44B8-A75D-32404AAD0718}"/>
          </ac:picMkLst>
        </pc:picChg>
        <pc:picChg chg="mod">
          <ac:chgData name="Ned Bellavance" userId="6ec04c79-7352-4a66-babe-242a44d83e92" providerId="ADAL" clId="{B20D21E1-04DD-461F-B887-0BA28E8D0682}" dt="2021-02-04T20:24:19.070" v="905"/>
          <ac:picMkLst>
            <pc:docMk/>
            <pc:sldMk cId="1174292308" sldId="303"/>
            <ac:picMk id="35" creationId="{A662F752-ABE5-4440-BC63-591DB8AD6C6B}"/>
          </ac:picMkLst>
        </pc:picChg>
        <pc:picChg chg="mod">
          <ac:chgData name="Ned Bellavance" userId="6ec04c79-7352-4a66-babe-242a44d83e92" providerId="ADAL" clId="{B20D21E1-04DD-461F-B887-0BA28E8D0682}" dt="2021-02-04T20:24:19.070" v="905"/>
          <ac:picMkLst>
            <pc:docMk/>
            <pc:sldMk cId="1174292308" sldId="303"/>
            <ac:picMk id="38" creationId="{07962EF9-86E3-47B9-B108-93B7FAA0DCD5}"/>
          </ac:picMkLst>
        </pc:picChg>
        <pc:picChg chg="mod">
          <ac:chgData name="Ned Bellavance" userId="6ec04c79-7352-4a66-babe-242a44d83e92" providerId="ADAL" clId="{B20D21E1-04DD-461F-B887-0BA28E8D0682}" dt="2021-02-04T20:24:19.070" v="905"/>
          <ac:picMkLst>
            <pc:docMk/>
            <pc:sldMk cId="1174292308" sldId="303"/>
            <ac:picMk id="41" creationId="{A8964BA4-4E7F-4E6C-90C2-019CDC5BC37F}"/>
          </ac:picMkLst>
        </pc:picChg>
      </pc:sldChg>
      <pc:sldChg chg="modSp add del mod">
        <pc:chgData name="Ned Bellavance" userId="6ec04c79-7352-4a66-babe-242a44d83e92" providerId="ADAL" clId="{B20D21E1-04DD-461F-B887-0BA28E8D0682}" dt="2021-02-08T14:21:32.742" v="4477" actId="47"/>
        <pc:sldMkLst>
          <pc:docMk/>
          <pc:sldMk cId="1009509027" sldId="304"/>
        </pc:sldMkLst>
        <pc:spChg chg="mod">
          <ac:chgData name="Ned Bellavance" userId="6ec04c79-7352-4a66-babe-242a44d83e92" providerId="ADAL" clId="{B20D21E1-04DD-461F-B887-0BA28E8D0682}" dt="2021-02-05T20:26:29.079" v="1762"/>
          <ac:spMkLst>
            <pc:docMk/>
            <pc:sldMk cId="1009509027" sldId="304"/>
            <ac:spMk id="3" creationId="{BFB4AA47-393C-4CFE-9550-670783F62A60}"/>
          </ac:spMkLst>
        </pc:spChg>
        <pc:spChg chg="mod">
          <ac:chgData name="Ned Bellavance" userId="6ec04c79-7352-4a66-babe-242a44d83e92" providerId="ADAL" clId="{B20D21E1-04DD-461F-B887-0BA28E8D0682}" dt="2021-02-08T14:14:52.847" v="4405" actId="1076"/>
          <ac:spMkLst>
            <pc:docMk/>
            <pc:sldMk cId="1009509027" sldId="304"/>
            <ac:spMk id="38" creationId="{E055AAB3-C981-4018-88E5-B04B831FC586}"/>
          </ac:spMkLst>
        </pc:spChg>
      </pc:sldChg>
      <pc:sldChg chg="add del">
        <pc:chgData name="Ned Bellavance" userId="6ec04c79-7352-4a66-babe-242a44d83e92" providerId="ADAL" clId="{B20D21E1-04DD-461F-B887-0BA28E8D0682}" dt="2021-02-05T20:36:46.999" v="2585" actId="47"/>
        <pc:sldMkLst>
          <pc:docMk/>
          <pc:sldMk cId="1991889884" sldId="305"/>
        </pc:sldMkLst>
      </pc:sldChg>
      <pc:sldChg chg="addSp delSp modSp add mod modAnim">
        <pc:chgData name="Ned Bellavance" userId="6ec04c79-7352-4a66-babe-242a44d83e92" providerId="ADAL" clId="{B20D21E1-04DD-461F-B887-0BA28E8D0682}" dt="2021-02-08T14:29:08.173" v="4762"/>
        <pc:sldMkLst>
          <pc:docMk/>
          <pc:sldMk cId="253788830" sldId="307"/>
        </pc:sldMkLst>
        <pc:spChg chg="mod">
          <ac:chgData name="Ned Bellavance" userId="6ec04c79-7352-4a66-babe-242a44d83e92" providerId="ADAL" clId="{B20D21E1-04DD-461F-B887-0BA28E8D0682}" dt="2021-02-05T20:38:10.776" v="2641" actId="20577"/>
          <ac:spMkLst>
            <pc:docMk/>
            <pc:sldMk cId="253788830" sldId="307"/>
            <ac:spMk id="59" creationId="{7ED53FCB-7384-49D4-8AA9-58141F2E1993}"/>
          </ac:spMkLst>
        </pc:spChg>
        <pc:spChg chg="mod">
          <ac:chgData name="Ned Bellavance" userId="6ec04c79-7352-4a66-babe-242a44d83e92" providerId="ADAL" clId="{B20D21E1-04DD-461F-B887-0BA28E8D0682}" dt="2021-02-05T20:39:07.794" v="2728" actId="20577"/>
          <ac:spMkLst>
            <pc:docMk/>
            <pc:sldMk cId="253788830" sldId="307"/>
            <ac:spMk id="60" creationId="{78C87861-1745-4147-BE6A-56DA8037E3DB}"/>
          </ac:spMkLst>
        </pc:spChg>
        <pc:spChg chg="mod">
          <ac:chgData name="Ned Bellavance" userId="6ec04c79-7352-4a66-babe-242a44d83e92" providerId="ADAL" clId="{B20D21E1-04DD-461F-B887-0BA28E8D0682}" dt="2021-02-05T20:38:29.648" v="2673" actId="20577"/>
          <ac:spMkLst>
            <pc:docMk/>
            <pc:sldMk cId="253788830" sldId="307"/>
            <ac:spMk id="61" creationId="{58E94FD1-F3FC-4538-81D6-E83ACB8338EC}"/>
          </ac:spMkLst>
        </pc:spChg>
        <pc:spChg chg="mod">
          <ac:chgData name="Ned Bellavance" userId="6ec04c79-7352-4a66-babe-242a44d83e92" providerId="ADAL" clId="{B20D21E1-04DD-461F-B887-0BA28E8D0682}" dt="2021-02-05T20:41:51.496" v="2767" actId="20577"/>
          <ac:spMkLst>
            <pc:docMk/>
            <pc:sldMk cId="253788830" sldId="307"/>
            <ac:spMk id="62" creationId="{EC802BF9-18B6-4092-B8AE-7D75BDFB8CC6}"/>
          </ac:spMkLst>
        </pc:spChg>
        <pc:picChg chg="add mod">
          <ac:chgData name="Ned Bellavance" userId="6ec04c79-7352-4a66-babe-242a44d83e92" providerId="ADAL" clId="{B20D21E1-04DD-461F-B887-0BA28E8D0682}" dt="2021-02-05T20:49:01.071" v="3032" actId="1076"/>
          <ac:picMkLst>
            <pc:docMk/>
            <pc:sldMk cId="253788830" sldId="307"/>
            <ac:picMk id="17" creationId="{FD4262BA-4C29-456A-B52F-CD9DCE50F247}"/>
          </ac:picMkLst>
        </pc:picChg>
        <pc:picChg chg="add mod">
          <ac:chgData name="Ned Bellavance" userId="6ec04c79-7352-4a66-babe-242a44d83e92" providerId="ADAL" clId="{B20D21E1-04DD-461F-B887-0BA28E8D0682}" dt="2021-02-05T20:50:02.889" v="3041" actId="1076"/>
          <ac:picMkLst>
            <pc:docMk/>
            <pc:sldMk cId="253788830" sldId="307"/>
            <ac:picMk id="24" creationId="{69EB1270-0A7B-4C4D-AB7D-B57EFAC1AE6E}"/>
          </ac:picMkLst>
        </pc:picChg>
        <pc:picChg chg="add mod">
          <ac:chgData name="Ned Bellavance" userId="6ec04c79-7352-4a66-babe-242a44d83e92" providerId="ADAL" clId="{B20D21E1-04DD-461F-B887-0BA28E8D0682}" dt="2021-02-05T20:50:39.248" v="3047" actId="1076"/>
          <ac:picMkLst>
            <pc:docMk/>
            <pc:sldMk cId="253788830" sldId="307"/>
            <ac:picMk id="26" creationId="{3AF26D99-CFA2-4892-BA93-04CC3E5BB157}"/>
          </ac:picMkLst>
        </pc:picChg>
        <pc:picChg chg="del">
          <ac:chgData name="Ned Bellavance" userId="6ec04c79-7352-4a66-babe-242a44d83e92" providerId="ADAL" clId="{B20D21E1-04DD-461F-B887-0BA28E8D0682}" dt="2021-02-05T20:48:46.256" v="3027" actId="478"/>
          <ac:picMkLst>
            <pc:docMk/>
            <pc:sldMk cId="253788830" sldId="307"/>
            <ac:picMk id="52" creationId="{F2B198A6-47E2-4CA4-8110-0E30AC71ECE0}"/>
          </ac:picMkLst>
        </pc:picChg>
        <pc:picChg chg="del">
          <ac:chgData name="Ned Bellavance" userId="6ec04c79-7352-4a66-babe-242a44d83e92" providerId="ADAL" clId="{B20D21E1-04DD-461F-B887-0BA28E8D0682}" dt="2021-02-05T20:49:03.080" v="3033" actId="478"/>
          <ac:picMkLst>
            <pc:docMk/>
            <pc:sldMk cId="253788830" sldId="307"/>
            <ac:picMk id="56" creationId="{AA51793A-25BF-425B-84E5-FE08624FAEF5}"/>
          </ac:picMkLst>
        </pc:picChg>
        <pc:picChg chg="del">
          <ac:chgData name="Ned Bellavance" userId="6ec04c79-7352-4a66-babe-242a44d83e92" providerId="ADAL" clId="{B20D21E1-04DD-461F-B887-0BA28E8D0682}" dt="2021-02-05T20:50:05.799" v="3042" actId="478"/>
          <ac:picMkLst>
            <pc:docMk/>
            <pc:sldMk cId="253788830" sldId="307"/>
            <ac:picMk id="58" creationId="{CD16BB3B-FC7E-4B2D-A70F-61BFE054792A}"/>
          </ac:picMkLst>
        </pc:picChg>
      </pc:sldChg>
      <pc:sldChg chg="addSp delSp modSp mod">
        <pc:chgData name="Ned Bellavance" userId="6ec04c79-7352-4a66-babe-242a44d83e92" providerId="ADAL" clId="{B20D21E1-04DD-461F-B887-0BA28E8D0682}" dt="2021-02-08T14:25:16.007" v="4731" actId="732"/>
        <pc:sldMkLst>
          <pc:docMk/>
          <pc:sldMk cId="0" sldId="310"/>
        </pc:sldMkLst>
        <pc:spChg chg="mod">
          <ac:chgData name="Ned Bellavance" userId="6ec04c79-7352-4a66-babe-242a44d83e92" providerId="ADAL" clId="{B20D21E1-04DD-461F-B887-0BA28E8D0682}" dt="2021-02-08T14:23:37.613" v="4726" actId="20577"/>
          <ac:spMkLst>
            <pc:docMk/>
            <pc:sldMk cId="0" sldId="310"/>
            <ac:spMk id="104" creationId="{00000000-0000-0000-0000-000000000000}"/>
          </ac:spMkLst>
        </pc:spChg>
        <pc:picChg chg="del">
          <ac:chgData name="Ned Bellavance" userId="6ec04c79-7352-4a66-babe-242a44d83e92" providerId="ADAL" clId="{B20D21E1-04DD-461F-B887-0BA28E8D0682}" dt="2021-02-08T14:23:44.790" v="4727" actId="478"/>
          <ac:picMkLst>
            <pc:docMk/>
            <pc:sldMk cId="0" sldId="310"/>
            <ac:picMk id="3" creationId="{DC5F778B-B8FC-424F-B088-B45E797B0981}"/>
          </ac:picMkLst>
        </pc:picChg>
        <pc:picChg chg="add mod modCrop">
          <ac:chgData name="Ned Bellavance" userId="6ec04c79-7352-4a66-babe-242a44d83e92" providerId="ADAL" clId="{B20D21E1-04DD-461F-B887-0BA28E8D0682}" dt="2021-02-08T14:25:16.007" v="4731" actId="732"/>
          <ac:picMkLst>
            <pc:docMk/>
            <pc:sldMk cId="0" sldId="310"/>
            <ac:picMk id="4" creationId="{52F60B6A-800E-44DC-AB53-A10E81310DAB}"/>
          </ac:picMkLst>
        </pc:picChg>
      </pc:sldChg>
      <pc:sldChg chg="del">
        <pc:chgData name="Ned Bellavance" userId="6ec04c79-7352-4a66-babe-242a44d83e92" providerId="ADAL" clId="{B20D21E1-04DD-461F-B887-0BA28E8D0682}" dt="2021-02-08T14:21:51.725" v="4482" actId="47"/>
        <pc:sldMkLst>
          <pc:docMk/>
          <pc:sldMk cId="726289229" sldId="317"/>
        </pc:sldMkLst>
      </pc:sldChg>
      <pc:sldChg chg="del">
        <pc:chgData name="Ned Bellavance" userId="6ec04c79-7352-4a66-babe-242a44d83e92" providerId="ADAL" clId="{B20D21E1-04DD-461F-B887-0BA28E8D0682}" dt="2021-02-04T19:55:26.168" v="885" actId="47"/>
        <pc:sldMkLst>
          <pc:docMk/>
          <pc:sldMk cId="3619366055" sldId="321"/>
        </pc:sldMkLst>
      </pc:sldChg>
      <pc:sldChg chg="delSp del mod delAnim">
        <pc:chgData name="Ned Bellavance" userId="6ec04c79-7352-4a66-babe-242a44d83e92" providerId="ADAL" clId="{B20D21E1-04DD-461F-B887-0BA28E8D0682}" dt="2021-02-05T20:26:41.670" v="1763" actId="47"/>
        <pc:sldMkLst>
          <pc:docMk/>
          <pc:sldMk cId="810369981" sldId="323"/>
        </pc:sldMkLst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7" creationId="{3CB4456A-9EF2-42C0-B91E-88E2577CA551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8" creationId="{676F4551-C6D3-4FC0-9B53-D3AD49388860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9" creationId="{43046F5A-5978-4E3C-AC5F-2FC9B0DABFA4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10" creationId="{B02BB14C-AAF9-49FD-A2FD-99223625F4B3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11" creationId="{3E3330A9-8DCA-4362-BF8F-DBD860338026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12" creationId="{91F9E29F-09A2-4A7A-A678-6A268711243B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13" creationId="{D7AEED15-647F-4D37-A983-568510486BAF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14" creationId="{BD8DA9C3-0577-4624-82DC-4FDC947904CC}"/>
          </ac:spMkLst>
        </pc:spChg>
        <pc:spChg chg="del">
          <ac:chgData name="Ned Bellavance" userId="6ec04c79-7352-4a66-babe-242a44d83e92" providerId="ADAL" clId="{B20D21E1-04DD-461F-B887-0BA28E8D0682}" dt="2021-02-04T19:27:43.598" v="256" actId="478"/>
          <ac:spMkLst>
            <pc:docMk/>
            <pc:sldMk cId="810369981" sldId="323"/>
            <ac:spMk id="15" creationId="{80A61161-1640-4EE6-9698-EEA80F5F370B}"/>
          </ac:spMkLst>
        </pc:spChg>
        <pc:picChg chg="del">
          <ac:chgData name="Ned Bellavance" userId="6ec04c79-7352-4a66-babe-242a44d83e92" providerId="ADAL" clId="{B20D21E1-04DD-461F-B887-0BA28E8D0682}" dt="2021-02-04T19:27:43.598" v="256" actId="478"/>
          <ac:picMkLst>
            <pc:docMk/>
            <pc:sldMk cId="810369981" sldId="323"/>
            <ac:picMk id="6" creationId="{D1C8BBFC-7903-4B6A-A197-C6594E1F0222}"/>
          </ac:picMkLst>
        </pc:picChg>
        <pc:picChg chg="del">
          <ac:chgData name="Ned Bellavance" userId="6ec04c79-7352-4a66-babe-242a44d83e92" providerId="ADAL" clId="{B20D21E1-04DD-461F-B887-0BA28E8D0682}" dt="2021-02-04T19:27:43.598" v="256" actId="478"/>
          <ac:picMkLst>
            <pc:docMk/>
            <pc:sldMk cId="810369981" sldId="323"/>
            <ac:picMk id="19" creationId="{06393AB7-A723-42F6-957A-63FA7510B3C8}"/>
          </ac:picMkLst>
        </pc:picChg>
        <pc:picChg chg="del">
          <ac:chgData name="Ned Bellavance" userId="6ec04c79-7352-4a66-babe-242a44d83e92" providerId="ADAL" clId="{B20D21E1-04DD-461F-B887-0BA28E8D0682}" dt="2021-02-04T19:27:43.598" v="256" actId="478"/>
          <ac:picMkLst>
            <pc:docMk/>
            <pc:sldMk cId="810369981" sldId="323"/>
            <ac:picMk id="21" creationId="{A78791D5-2241-4CD3-A79D-834CC7EB0A26}"/>
          </ac:picMkLst>
        </pc:picChg>
      </pc:sldChg>
      <pc:sldChg chg="addSp delSp modSp mod delAnim modAnim modNotesTx">
        <pc:chgData name="Ned Bellavance" userId="6ec04c79-7352-4a66-babe-242a44d83e92" providerId="ADAL" clId="{B20D21E1-04DD-461F-B887-0BA28E8D0682}" dt="2021-02-08T14:26:06.440" v="4735"/>
        <pc:sldMkLst>
          <pc:docMk/>
          <pc:sldMk cId="3639824638" sldId="324"/>
        </pc:sldMkLst>
        <pc:spChg chg="add del mod">
          <ac:chgData name="Ned Bellavance" userId="6ec04c79-7352-4a66-babe-242a44d83e92" providerId="ADAL" clId="{B20D21E1-04DD-461F-B887-0BA28E8D0682}" dt="2021-02-04T19:41:43.965" v="597" actId="12084"/>
          <ac:spMkLst>
            <pc:docMk/>
            <pc:sldMk cId="3639824638" sldId="324"/>
            <ac:spMk id="2" creationId="{54E5972D-C4F2-456E-939D-38893E06A666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3" creationId="{B5EC91D8-9700-43D1-8A51-9ADC373A4E5A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7" creationId="{3CB4456A-9EF2-42C0-B91E-88E2577CA551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8" creationId="{676F4551-C6D3-4FC0-9B53-D3AD49388860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9" creationId="{43046F5A-5978-4E3C-AC5F-2FC9B0DABFA4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10" creationId="{B02BB14C-AAF9-49FD-A2FD-99223625F4B3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11" creationId="{3E3330A9-8DCA-4362-BF8F-DBD860338026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12" creationId="{91F9E29F-09A2-4A7A-A678-6A268711243B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13" creationId="{D7AEED15-647F-4D37-A983-568510486BAF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14" creationId="{BD8DA9C3-0577-4624-82DC-4FDC947904CC}"/>
          </ac:spMkLst>
        </pc:spChg>
        <pc:spChg chg="del">
          <ac:chgData name="Ned Bellavance" userId="6ec04c79-7352-4a66-babe-242a44d83e92" providerId="ADAL" clId="{B20D21E1-04DD-461F-B887-0BA28E8D0682}" dt="2021-02-04T19:27:49.669" v="257" actId="478"/>
          <ac:spMkLst>
            <pc:docMk/>
            <pc:sldMk cId="3639824638" sldId="324"/>
            <ac:spMk id="15" creationId="{80A61161-1640-4EE6-9698-EEA80F5F370B}"/>
          </ac:spMkLst>
        </pc:spChg>
        <pc:spChg chg="mod">
          <ac:chgData name="Ned Bellavance" userId="6ec04c79-7352-4a66-babe-242a44d83e92" providerId="ADAL" clId="{B20D21E1-04DD-461F-B887-0BA28E8D0682}" dt="2021-02-04T19:31:33.465" v="258"/>
          <ac:spMkLst>
            <pc:docMk/>
            <pc:sldMk cId="3639824638" sldId="324"/>
            <ac:spMk id="17" creationId="{D0F62504-F343-42A8-A377-3C04D8DC40BC}"/>
          </ac:spMkLst>
        </pc:spChg>
        <pc:spChg chg="mod">
          <ac:chgData name="Ned Bellavance" userId="6ec04c79-7352-4a66-babe-242a44d83e92" providerId="ADAL" clId="{B20D21E1-04DD-461F-B887-0BA28E8D0682}" dt="2021-02-04T19:31:33.465" v="258"/>
          <ac:spMkLst>
            <pc:docMk/>
            <pc:sldMk cId="3639824638" sldId="324"/>
            <ac:spMk id="18" creationId="{D7E75B96-03B5-483E-8CD2-665E76D49B80}"/>
          </ac:spMkLst>
        </pc:spChg>
        <pc:spChg chg="mod">
          <ac:chgData name="Ned Bellavance" userId="6ec04c79-7352-4a66-babe-242a44d83e92" providerId="ADAL" clId="{B20D21E1-04DD-461F-B887-0BA28E8D0682}" dt="2021-02-04T19:31:33.465" v="258"/>
          <ac:spMkLst>
            <pc:docMk/>
            <pc:sldMk cId="3639824638" sldId="324"/>
            <ac:spMk id="20" creationId="{1DE2897F-6475-459B-A331-1D0606FC4D8A}"/>
          </ac:spMkLst>
        </pc:spChg>
        <pc:spChg chg="mod">
          <ac:chgData name="Ned Bellavance" userId="6ec04c79-7352-4a66-babe-242a44d83e92" providerId="ADAL" clId="{B20D21E1-04DD-461F-B887-0BA28E8D0682}" dt="2021-02-04T19:31:33.465" v="258"/>
          <ac:spMkLst>
            <pc:docMk/>
            <pc:sldMk cId="3639824638" sldId="324"/>
            <ac:spMk id="22" creationId="{8BA89E4B-3961-4D8C-BE9B-439050BD34F3}"/>
          </ac:spMkLst>
        </pc:spChg>
        <pc:spChg chg="mod">
          <ac:chgData name="Ned Bellavance" userId="6ec04c79-7352-4a66-babe-242a44d83e92" providerId="ADAL" clId="{B20D21E1-04DD-461F-B887-0BA28E8D0682}" dt="2021-02-04T19:33:08.146" v="315"/>
          <ac:spMkLst>
            <pc:docMk/>
            <pc:sldMk cId="3639824638" sldId="324"/>
            <ac:spMk id="24" creationId="{033AA131-329D-4625-9B62-EE13F5AEA134}"/>
          </ac:spMkLst>
        </pc:spChg>
        <pc:spChg chg="mod">
          <ac:chgData name="Ned Bellavance" userId="6ec04c79-7352-4a66-babe-242a44d83e92" providerId="ADAL" clId="{B20D21E1-04DD-461F-B887-0BA28E8D0682}" dt="2021-02-04T19:33:08.146" v="315"/>
          <ac:spMkLst>
            <pc:docMk/>
            <pc:sldMk cId="3639824638" sldId="324"/>
            <ac:spMk id="25" creationId="{D2FEE7BB-A862-408C-96AF-B3FC97D9212A}"/>
          </ac:spMkLst>
        </pc:spChg>
        <pc:spChg chg="mod">
          <ac:chgData name="Ned Bellavance" userId="6ec04c79-7352-4a66-babe-242a44d83e92" providerId="ADAL" clId="{B20D21E1-04DD-461F-B887-0BA28E8D0682}" dt="2021-02-04T19:33:08.146" v="315"/>
          <ac:spMkLst>
            <pc:docMk/>
            <pc:sldMk cId="3639824638" sldId="324"/>
            <ac:spMk id="26" creationId="{101C259A-E207-4EE0-BE0E-9FF24A830302}"/>
          </ac:spMkLst>
        </pc:spChg>
        <pc:spChg chg="mod">
          <ac:chgData name="Ned Bellavance" userId="6ec04c79-7352-4a66-babe-242a44d83e92" providerId="ADAL" clId="{B20D21E1-04DD-461F-B887-0BA28E8D0682}" dt="2021-02-04T19:33:08.146" v="315"/>
          <ac:spMkLst>
            <pc:docMk/>
            <pc:sldMk cId="3639824638" sldId="324"/>
            <ac:spMk id="27" creationId="{BA2FC616-86DD-4F8B-A5F6-791EACFC4669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29" creationId="{02CDC602-8598-4FA5-9465-6C1FD81DB472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30" creationId="{22AA6AFD-C43D-46C6-872A-715F39905FA8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31" creationId="{F737BB54-A113-486C-ADBF-628AB8C7E087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32" creationId="{35344DEC-BC06-49CC-A442-281B411CD53B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35" creationId="{5D5409CB-389C-465E-BA42-02878D8C85E1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39" creationId="{AEAD3811-5B15-445F-843A-64E487C85E38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41" creationId="{7859DCA3-EDCC-4628-95B9-E659E0797050}"/>
          </ac:spMkLst>
        </pc:spChg>
        <pc:spChg chg="add mod">
          <ac:chgData name="Ned Bellavance" userId="6ec04c79-7352-4a66-babe-242a44d83e92" providerId="ADAL" clId="{B20D21E1-04DD-461F-B887-0BA28E8D0682}" dt="2021-02-04T19:55:14.011" v="884" actId="1035"/>
          <ac:spMkLst>
            <pc:docMk/>
            <pc:sldMk cId="3639824638" sldId="324"/>
            <ac:spMk id="43" creationId="{A7DB1083-3BA8-449C-8821-253F8DDF6A85}"/>
          </ac:spMkLst>
        </pc:spChg>
        <pc:grpChg chg="add del mod">
          <ac:chgData name="Ned Bellavance" userId="6ec04c79-7352-4a66-babe-242a44d83e92" providerId="ADAL" clId="{B20D21E1-04DD-461F-B887-0BA28E8D0682}" dt="2021-02-04T19:33:02.346" v="314" actId="478"/>
          <ac:grpSpMkLst>
            <pc:docMk/>
            <pc:sldMk cId="3639824638" sldId="324"/>
            <ac:grpSpMk id="16" creationId="{56224069-7E84-41D7-BC21-CA295102D97D}"/>
          </ac:grpSpMkLst>
        </pc:grpChg>
        <pc:grpChg chg="add del mod">
          <ac:chgData name="Ned Bellavance" userId="6ec04c79-7352-4a66-babe-242a44d83e92" providerId="ADAL" clId="{B20D21E1-04DD-461F-B887-0BA28E8D0682}" dt="2021-02-04T19:39:39.378" v="585" actId="478"/>
          <ac:grpSpMkLst>
            <pc:docMk/>
            <pc:sldMk cId="3639824638" sldId="324"/>
            <ac:grpSpMk id="23" creationId="{D378DD97-A209-4813-8495-6B61ED58A9E5}"/>
          </ac:grpSpMkLst>
        </pc:grpChg>
        <pc:graphicFrameChg chg="add del mod">
          <ac:chgData name="Ned Bellavance" userId="6ec04c79-7352-4a66-babe-242a44d83e92" providerId="ADAL" clId="{B20D21E1-04DD-461F-B887-0BA28E8D0682}" dt="2021-02-04T19:41:43.965" v="597" actId="12084"/>
          <ac:graphicFrameMkLst>
            <pc:docMk/>
            <pc:sldMk cId="3639824638" sldId="324"/>
            <ac:graphicFrameMk id="4" creationId="{DB99AC5F-E3F0-4BE7-AD60-D91FCA262317}"/>
          </ac:graphicFrameMkLst>
        </pc:graphicFrameChg>
        <pc:graphicFrameChg chg="add del mod">
          <ac:chgData name="Ned Bellavance" userId="6ec04c79-7352-4a66-babe-242a44d83e92" providerId="ADAL" clId="{B20D21E1-04DD-461F-B887-0BA28E8D0682}" dt="2021-02-04T19:42:50.042" v="606" actId="478"/>
          <ac:graphicFrameMkLst>
            <pc:docMk/>
            <pc:sldMk cId="3639824638" sldId="324"/>
            <ac:graphicFrameMk id="5" creationId="{869CC1A7-E771-4127-BCFD-3DEF26C40110}"/>
          </ac:graphicFrameMkLst>
        </pc:graphicFrameChg>
        <pc:graphicFrameChg chg="add del mod modGraphic">
          <ac:chgData name="Ned Bellavance" userId="6ec04c79-7352-4a66-babe-242a44d83e92" providerId="ADAL" clId="{B20D21E1-04DD-461F-B887-0BA28E8D0682}" dt="2021-02-04T19:42:48.053" v="605" actId="478"/>
          <ac:graphicFrameMkLst>
            <pc:docMk/>
            <pc:sldMk cId="3639824638" sldId="324"/>
            <ac:graphicFrameMk id="28" creationId="{6C6C7FE5-2471-47A5-993F-F3C9456C13BD}"/>
          </ac:graphicFrameMkLst>
        </pc:graphicFrameChg>
        <pc:picChg chg="del">
          <ac:chgData name="Ned Bellavance" userId="6ec04c79-7352-4a66-babe-242a44d83e92" providerId="ADAL" clId="{B20D21E1-04DD-461F-B887-0BA28E8D0682}" dt="2021-02-04T19:27:49.669" v="257" actId="478"/>
          <ac:picMkLst>
            <pc:docMk/>
            <pc:sldMk cId="3639824638" sldId="324"/>
            <ac:picMk id="6" creationId="{D1C8BBFC-7903-4B6A-A197-C6594E1F0222}"/>
          </ac:picMkLst>
        </pc:picChg>
        <pc:picChg chg="del">
          <ac:chgData name="Ned Bellavance" userId="6ec04c79-7352-4a66-babe-242a44d83e92" providerId="ADAL" clId="{B20D21E1-04DD-461F-B887-0BA28E8D0682}" dt="2021-02-04T19:27:49.669" v="257" actId="478"/>
          <ac:picMkLst>
            <pc:docMk/>
            <pc:sldMk cId="3639824638" sldId="324"/>
            <ac:picMk id="19" creationId="{06393AB7-A723-42F6-957A-63FA7510B3C8}"/>
          </ac:picMkLst>
        </pc:picChg>
        <pc:picChg chg="del">
          <ac:chgData name="Ned Bellavance" userId="6ec04c79-7352-4a66-babe-242a44d83e92" providerId="ADAL" clId="{B20D21E1-04DD-461F-B887-0BA28E8D0682}" dt="2021-02-04T19:27:49.669" v="257" actId="478"/>
          <ac:picMkLst>
            <pc:docMk/>
            <pc:sldMk cId="3639824638" sldId="324"/>
            <ac:picMk id="21" creationId="{A78791D5-2241-4CD3-A79D-834CC7EB0A26}"/>
          </ac:picMkLst>
        </pc:picChg>
        <pc:picChg chg="add del mod">
          <ac:chgData name="Ned Bellavance" userId="6ec04c79-7352-4a66-babe-242a44d83e92" providerId="ADAL" clId="{B20D21E1-04DD-461F-B887-0BA28E8D0682}" dt="2021-02-04T19:49:46.828" v="836" actId="478"/>
          <ac:picMkLst>
            <pc:docMk/>
            <pc:sldMk cId="3639824638" sldId="324"/>
            <ac:picMk id="45" creationId="{290F2657-D3C1-4350-916C-09502528278E}"/>
          </ac:picMkLst>
        </pc:picChg>
        <pc:picChg chg="add mod">
          <ac:chgData name="Ned Bellavance" userId="6ec04c79-7352-4a66-babe-242a44d83e92" providerId="ADAL" clId="{B20D21E1-04DD-461F-B887-0BA28E8D0682}" dt="2021-02-04T19:55:14.011" v="884" actId="1035"/>
          <ac:picMkLst>
            <pc:docMk/>
            <pc:sldMk cId="3639824638" sldId="324"/>
            <ac:picMk id="47" creationId="{330AE211-B1FE-49EF-91DF-B03E8B1A5B8B}"/>
          </ac:picMkLst>
        </pc:picChg>
        <pc:picChg chg="add mod">
          <ac:chgData name="Ned Bellavance" userId="6ec04c79-7352-4a66-babe-242a44d83e92" providerId="ADAL" clId="{B20D21E1-04DD-461F-B887-0BA28E8D0682}" dt="2021-02-04T19:55:14.011" v="884" actId="1035"/>
          <ac:picMkLst>
            <pc:docMk/>
            <pc:sldMk cId="3639824638" sldId="324"/>
            <ac:picMk id="49" creationId="{5FBBE54A-1E47-4F56-8C9D-CD6B0790A054}"/>
          </ac:picMkLst>
        </pc:picChg>
        <pc:picChg chg="add mod">
          <ac:chgData name="Ned Bellavance" userId="6ec04c79-7352-4a66-babe-242a44d83e92" providerId="ADAL" clId="{B20D21E1-04DD-461F-B887-0BA28E8D0682}" dt="2021-02-04T19:55:14.011" v="884" actId="1035"/>
          <ac:picMkLst>
            <pc:docMk/>
            <pc:sldMk cId="3639824638" sldId="324"/>
            <ac:picMk id="51" creationId="{18FEC6D5-ABBF-4CFE-A9A8-6024DD2B06D1}"/>
          </ac:picMkLst>
        </pc:picChg>
        <pc:picChg chg="add mod">
          <ac:chgData name="Ned Bellavance" userId="6ec04c79-7352-4a66-babe-242a44d83e92" providerId="ADAL" clId="{B20D21E1-04DD-461F-B887-0BA28E8D0682}" dt="2021-02-04T19:55:14.011" v="884" actId="1035"/>
          <ac:picMkLst>
            <pc:docMk/>
            <pc:sldMk cId="3639824638" sldId="324"/>
            <ac:picMk id="53" creationId="{1F3F61B2-A4BC-40AB-BEFA-716DB27CDF1E}"/>
          </ac:picMkLst>
        </pc:picChg>
        <pc:cxnChg chg="add mod ord">
          <ac:chgData name="Ned Bellavance" userId="6ec04c79-7352-4a66-babe-242a44d83e92" providerId="ADAL" clId="{B20D21E1-04DD-461F-B887-0BA28E8D0682}" dt="2021-02-04T19:55:14.011" v="884" actId="1035"/>
          <ac:cxnSpMkLst>
            <pc:docMk/>
            <pc:sldMk cId="3639824638" sldId="324"/>
            <ac:cxnSpMk id="34" creationId="{A93121C9-0294-458C-8553-38E9EC937439}"/>
          </ac:cxnSpMkLst>
        </pc:cxnChg>
        <pc:cxnChg chg="add mod ord">
          <ac:chgData name="Ned Bellavance" userId="6ec04c79-7352-4a66-babe-242a44d83e92" providerId="ADAL" clId="{B20D21E1-04DD-461F-B887-0BA28E8D0682}" dt="2021-02-04T19:55:14.011" v="884" actId="1035"/>
          <ac:cxnSpMkLst>
            <pc:docMk/>
            <pc:sldMk cId="3639824638" sldId="324"/>
            <ac:cxnSpMk id="38" creationId="{AE6196B5-64B2-4143-B4C2-C370CA9F486C}"/>
          </ac:cxnSpMkLst>
        </pc:cxnChg>
        <pc:cxnChg chg="add mod ord">
          <ac:chgData name="Ned Bellavance" userId="6ec04c79-7352-4a66-babe-242a44d83e92" providerId="ADAL" clId="{B20D21E1-04DD-461F-B887-0BA28E8D0682}" dt="2021-02-04T19:55:14.011" v="884" actId="1035"/>
          <ac:cxnSpMkLst>
            <pc:docMk/>
            <pc:sldMk cId="3639824638" sldId="324"/>
            <ac:cxnSpMk id="40" creationId="{ADECAD19-F775-4DB8-8B9D-D7B2348FDFD1}"/>
          </ac:cxnSpMkLst>
        </pc:cxnChg>
        <pc:cxnChg chg="add mod ord">
          <ac:chgData name="Ned Bellavance" userId="6ec04c79-7352-4a66-babe-242a44d83e92" providerId="ADAL" clId="{B20D21E1-04DD-461F-B887-0BA28E8D0682}" dt="2021-02-04T19:55:14.011" v="884" actId="1035"/>
          <ac:cxnSpMkLst>
            <pc:docMk/>
            <pc:sldMk cId="3639824638" sldId="324"/>
            <ac:cxnSpMk id="42" creationId="{08D12E36-8356-43E5-B58B-CB6BC4747A7F}"/>
          </ac:cxnSpMkLst>
        </pc:cxnChg>
      </pc:sldChg>
      <pc:sldChg chg="del">
        <pc:chgData name="Ned Bellavance" userId="6ec04c79-7352-4a66-babe-242a44d83e92" providerId="ADAL" clId="{B20D21E1-04DD-461F-B887-0BA28E8D0682}" dt="2021-02-04T19:55:27.359" v="886" actId="47"/>
        <pc:sldMkLst>
          <pc:docMk/>
          <pc:sldMk cId="1100731934" sldId="325"/>
        </pc:sldMkLst>
      </pc:sldChg>
      <pc:sldChg chg="del">
        <pc:chgData name="Ned Bellavance" userId="6ec04c79-7352-4a66-babe-242a44d83e92" providerId="ADAL" clId="{B20D21E1-04DD-461F-B887-0BA28E8D0682}" dt="2021-02-04T19:55:27.969" v="887" actId="47"/>
        <pc:sldMkLst>
          <pc:docMk/>
          <pc:sldMk cId="1448015598" sldId="326"/>
        </pc:sldMkLst>
      </pc:sldChg>
      <pc:sldChg chg="del">
        <pc:chgData name="Ned Bellavance" userId="6ec04c79-7352-4a66-babe-242a44d83e92" providerId="ADAL" clId="{B20D21E1-04DD-461F-B887-0BA28E8D0682}" dt="2021-02-04T19:55:28.963" v="889" actId="47"/>
        <pc:sldMkLst>
          <pc:docMk/>
          <pc:sldMk cId="3588494208" sldId="330"/>
        </pc:sldMkLst>
      </pc:sldChg>
      <pc:sldChg chg="del">
        <pc:chgData name="Ned Bellavance" userId="6ec04c79-7352-4a66-babe-242a44d83e92" providerId="ADAL" clId="{B20D21E1-04DD-461F-B887-0BA28E8D0682}" dt="2021-02-08T14:21:30.534" v="4476" actId="47"/>
        <pc:sldMkLst>
          <pc:docMk/>
          <pc:sldMk cId="2188541071" sldId="331"/>
        </pc:sldMkLst>
      </pc:sldChg>
      <pc:sldChg chg="del">
        <pc:chgData name="Ned Bellavance" userId="6ec04c79-7352-4a66-babe-242a44d83e92" providerId="ADAL" clId="{B20D21E1-04DD-461F-B887-0BA28E8D0682}" dt="2021-02-08T14:21:42.463" v="4479" actId="47"/>
        <pc:sldMkLst>
          <pc:docMk/>
          <pc:sldMk cId="1383440631" sldId="332"/>
        </pc:sldMkLst>
      </pc:sldChg>
      <pc:sldChg chg="del">
        <pc:chgData name="Ned Bellavance" userId="6ec04c79-7352-4a66-babe-242a44d83e92" providerId="ADAL" clId="{B20D21E1-04DD-461F-B887-0BA28E8D0682}" dt="2021-02-04T19:55:28.461" v="888" actId="47"/>
        <pc:sldMkLst>
          <pc:docMk/>
          <pc:sldMk cId="583536615" sldId="334"/>
        </pc:sldMkLst>
      </pc:sldChg>
      <pc:sldChg chg="del">
        <pc:chgData name="Ned Bellavance" userId="6ec04c79-7352-4a66-babe-242a44d83e92" providerId="ADAL" clId="{B20D21E1-04DD-461F-B887-0BA28E8D0682}" dt="2021-02-08T14:21:49.574" v="4481" actId="47"/>
        <pc:sldMkLst>
          <pc:docMk/>
          <pc:sldMk cId="3700480084" sldId="335"/>
        </pc:sldMkLst>
      </pc:sldChg>
      <pc:sldChg chg="del">
        <pc:chgData name="Ned Bellavance" userId="6ec04c79-7352-4a66-babe-242a44d83e92" providerId="ADAL" clId="{B20D21E1-04DD-461F-B887-0BA28E8D0682}" dt="2021-02-08T14:21:36.356" v="4478" actId="47"/>
        <pc:sldMkLst>
          <pc:docMk/>
          <pc:sldMk cId="626569658" sldId="336"/>
        </pc:sldMkLst>
      </pc:sldChg>
      <pc:sldChg chg="del">
        <pc:chgData name="Ned Bellavance" userId="6ec04c79-7352-4a66-babe-242a44d83e92" providerId="ADAL" clId="{B20D21E1-04DD-461F-B887-0BA28E8D0682}" dt="2021-02-08T14:21:48.633" v="4480" actId="47"/>
        <pc:sldMkLst>
          <pc:docMk/>
          <pc:sldMk cId="1894954228" sldId="337"/>
        </pc:sldMkLst>
      </pc:sldChg>
      <pc:sldChg chg="addSp modSp new del mod">
        <pc:chgData name="Ned Bellavance" userId="6ec04c79-7352-4a66-babe-242a44d83e92" providerId="ADAL" clId="{B20D21E1-04DD-461F-B887-0BA28E8D0682}" dt="2021-02-05T20:51:46.182" v="3070" actId="47"/>
        <pc:sldMkLst>
          <pc:docMk/>
          <pc:sldMk cId="2756013971" sldId="338"/>
        </pc:sldMkLst>
        <pc:spChg chg="add mod">
          <ac:chgData name="Ned Bellavance" userId="6ec04c79-7352-4a66-babe-242a44d83e92" providerId="ADAL" clId="{B20D21E1-04DD-461F-B887-0BA28E8D0682}" dt="2021-02-04T21:12:02.284" v="991" actId="20577"/>
          <ac:spMkLst>
            <pc:docMk/>
            <pc:sldMk cId="2756013971" sldId="338"/>
            <ac:spMk id="2" creationId="{CE7A83FF-318E-4D05-99C7-E9DC09232A6F}"/>
          </ac:spMkLst>
        </pc:spChg>
        <pc:spChg chg="add mod">
          <ac:chgData name="Ned Bellavance" userId="6ec04c79-7352-4a66-babe-242a44d83e92" providerId="ADAL" clId="{B20D21E1-04DD-461F-B887-0BA28E8D0682}" dt="2021-02-04T21:14:11.924" v="1396" actId="20577"/>
          <ac:spMkLst>
            <pc:docMk/>
            <pc:sldMk cId="2756013971" sldId="338"/>
            <ac:spMk id="3" creationId="{D2E11621-10B0-4A89-8DEC-354D9305AC2D}"/>
          </ac:spMkLst>
        </pc:spChg>
      </pc:sldChg>
      <pc:sldChg chg="addSp modSp new mod modAnim">
        <pc:chgData name="Ned Bellavance" userId="6ec04c79-7352-4a66-babe-242a44d83e92" providerId="ADAL" clId="{B20D21E1-04DD-461F-B887-0BA28E8D0682}" dt="2021-02-08T14:29:42.739" v="4765"/>
        <pc:sldMkLst>
          <pc:docMk/>
          <pc:sldMk cId="2022173032" sldId="339"/>
        </pc:sldMkLst>
        <pc:spChg chg="add mod">
          <ac:chgData name="Ned Bellavance" userId="6ec04c79-7352-4a66-babe-242a44d83e92" providerId="ADAL" clId="{B20D21E1-04DD-461F-B887-0BA28E8D0682}" dt="2021-02-04T21:14:44.436" v="1416" actId="20577"/>
          <ac:spMkLst>
            <pc:docMk/>
            <pc:sldMk cId="2022173032" sldId="339"/>
            <ac:spMk id="2" creationId="{66F2303F-C860-49A7-958B-397A48339D5E}"/>
          </ac:spMkLst>
        </pc:spChg>
        <pc:spChg chg="add mod">
          <ac:chgData name="Ned Bellavance" userId="6ec04c79-7352-4a66-babe-242a44d83e92" providerId="ADAL" clId="{B20D21E1-04DD-461F-B887-0BA28E8D0682}" dt="2021-02-05T20:52:50.639" v="3137" actId="20577"/>
          <ac:spMkLst>
            <pc:docMk/>
            <pc:sldMk cId="2022173032" sldId="339"/>
            <ac:spMk id="3" creationId="{5FC21E28-8B29-459F-8B9F-6F13842FBDEB}"/>
          </ac:spMkLst>
        </pc:spChg>
        <pc:spChg chg="add mod">
          <ac:chgData name="Ned Bellavance" userId="6ec04c79-7352-4a66-babe-242a44d83e92" providerId="ADAL" clId="{B20D21E1-04DD-461F-B887-0BA28E8D0682}" dt="2021-02-05T20:55:03.824" v="3151" actId="13822"/>
          <ac:spMkLst>
            <pc:docMk/>
            <pc:sldMk cId="2022173032" sldId="339"/>
            <ac:spMk id="8" creationId="{AB4C2C02-6AE7-45A6-BACC-1B4C69E62154}"/>
          </ac:spMkLst>
        </pc:spChg>
        <pc:spChg chg="add mod">
          <ac:chgData name="Ned Bellavance" userId="6ec04c79-7352-4a66-babe-242a44d83e92" providerId="ADAL" clId="{B20D21E1-04DD-461F-B887-0BA28E8D0682}" dt="2021-02-05T20:56:01.008" v="3273" actId="20577"/>
          <ac:spMkLst>
            <pc:docMk/>
            <pc:sldMk cId="2022173032" sldId="339"/>
            <ac:spMk id="9" creationId="{361EE0D2-B192-45FE-ABFD-C1B01EF7CCDD}"/>
          </ac:spMkLst>
        </pc:spChg>
        <pc:picChg chg="add mod">
          <ac:chgData name="Ned Bellavance" userId="6ec04c79-7352-4a66-babe-242a44d83e92" providerId="ADAL" clId="{B20D21E1-04DD-461F-B887-0BA28E8D0682}" dt="2021-02-05T20:53:26.484" v="3142" actId="1076"/>
          <ac:picMkLst>
            <pc:docMk/>
            <pc:sldMk cId="2022173032" sldId="339"/>
            <ac:picMk id="5" creationId="{7C954BA6-5CFE-480E-889F-EF6AED302BFB}"/>
          </ac:picMkLst>
        </pc:picChg>
        <pc:picChg chg="add mod">
          <ac:chgData name="Ned Bellavance" userId="6ec04c79-7352-4a66-babe-242a44d83e92" providerId="ADAL" clId="{B20D21E1-04DD-461F-B887-0BA28E8D0682}" dt="2021-02-05T20:54:48.149" v="3149" actId="1076"/>
          <ac:picMkLst>
            <pc:docMk/>
            <pc:sldMk cId="2022173032" sldId="339"/>
            <ac:picMk id="7" creationId="{D6F2EFB8-E6A3-4F26-B1FA-26CB8526E45C}"/>
          </ac:picMkLst>
        </pc:picChg>
      </pc:sldChg>
      <pc:sldChg chg="addSp delSp modSp add mod modAnim">
        <pc:chgData name="Ned Bellavance" userId="6ec04c79-7352-4a66-babe-242a44d83e92" providerId="ADAL" clId="{B20D21E1-04DD-461F-B887-0BA28E8D0682}" dt="2021-02-08T14:49:54.589" v="4962"/>
        <pc:sldMkLst>
          <pc:docMk/>
          <pc:sldMk cId="1061137353" sldId="340"/>
        </pc:sldMkLst>
        <pc:spChg chg="add del mod topLvl">
          <ac:chgData name="Ned Bellavance" userId="6ec04c79-7352-4a66-babe-242a44d83e92" providerId="ADAL" clId="{B20D21E1-04DD-461F-B887-0BA28E8D0682}" dt="2021-02-05T21:23:11.062" v="3534" actId="21"/>
          <ac:spMkLst>
            <pc:docMk/>
            <pc:sldMk cId="1061137353" sldId="340"/>
            <ac:spMk id="14" creationId="{A80F9D4B-B812-4231-BF1F-43FCC87368FB}"/>
          </ac:spMkLst>
        </pc:spChg>
        <pc:spChg chg="mod topLvl">
          <ac:chgData name="Ned Bellavance" userId="6ec04c79-7352-4a66-babe-242a44d83e92" providerId="ADAL" clId="{B20D21E1-04DD-461F-B887-0BA28E8D0682}" dt="2021-02-05T21:23:11.062" v="3534" actId="21"/>
          <ac:spMkLst>
            <pc:docMk/>
            <pc:sldMk cId="1061137353" sldId="340"/>
            <ac:spMk id="15" creationId="{ED8BF6EE-24FC-4C58-A8FC-DDDFF9343DA6}"/>
          </ac:spMkLst>
        </pc:spChg>
        <pc:spChg chg="mod">
          <ac:chgData name="Ned Bellavance" userId="6ec04c79-7352-4a66-babe-242a44d83e92" providerId="ADAL" clId="{B20D21E1-04DD-461F-B887-0BA28E8D0682}" dt="2021-02-05T21:24:15.320" v="3609" actId="20577"/>
          <ac:spMkLst>
            <pc:docMk/>
            <pc:sldMk cId="1061137353" sldId="340"/>
            <ac:spMk id="19" creationId="{072537AF-A4EF-45C5-B62F-27FE325D3067}"/>
          </ac:spMkLst>
        </pc:spChg>
        <pc:spChg chg="mod">
          <ac:chgData name="Ned Bellavance" userId="6ec04c79-7352-4a66-babe-242a44d83e92" providerId="ADAL" clId="{B20D21E1-04DD-461F-B887-0BA28E8D0682}" dt="2021-02-05T21:25:32.049" v="3714" actId="20577"/>
          <ac:spMkLst>
            <pc:docMk/>
            <pc:sldMk cId="1061137353" sldId="340"/>
            <ac:spMk id="59" creationId="{7ED53FCB-7384-49D4-8AA9-58141F2E1993}"/>
          </ac:spMkLst>
        </pc:spChg>
        <pc:spChg chg="mod">
          <ac:chgData name="Ned Bellavance" userId="6ec04c79-7352-4a66-babe-242a44d83e92" providerId="ADAL" clId="{B20D21E1-04DD-461F-B887-0BA28E8D0682}" dt="2021-02-05T21:25:00.298" v="3655" actId="20577"/>
          <ac:spMkLst>
            <pc:docMk/>
            <pc:sldMk cId="1061137353" sldId="340"/>
            <ac:spMk id="60" creationId="{78C87861-1745-4147-BE6A-56DA8037E3DB}"/>
          </ac:spMkLst>
        </pc:spChg>
        <pc:spChg chg="mod">
          <ac:chgData name="Ned Bellavance" userId="6ec04c79-7352-4a66-babe-242a44d83e92" providerId="ADAL" clId="{B20D21E1-04DD-461F-B887-0BA28E8D0682}" dt="2021-02-05T21:26:11.616" v="3734" actId="20577"/>
          <ac:spMkLst>
            <pc:docMk/>
            <pc:sldMk cId="1061137353" sldId="340"/>
            <ac:spMk id="61" creationId="{58E94FD1-F3FC-4538-81D6-E83ACB8338EC}"/>
          </ac:spMkLst>
        </pc:spChg>
        <pc:spChg chg="mod">
          <ac:chgData name="Ned Bellavance" userId="6ec04c79-7352-4a66-babe-242a44d83e92" providerId="ADAL" clId="{B20D21E1-04DD-461F-B887-0BA28E8D0682}" dt="2021-02-05T21:28:17.448" v="3778" actId="20577"/>
          <ac:spMkLst>
            <pc:docMk/>
            <pc:sldMk cId="1061137353" sldId="340"/>
            <ac:spMk id="62" creationId="{EC802BF9-18B6-4092-B8AE-7D75BDFB8CC6}"/>
          </ac:spMkLst>
        </pc:spChg>
        <pc:grpChg chg="add del mod">
          <ac:chgData name="Ned Bellavance" userId="6ec04c79-7352-4a66-babe-242a44d83e92" providerId="ADAL" clId="{B20D21E1-04DD-461F-B887-0BA28E8D0682}" dt="2021-02-05T21:23:12.245" v="3535" actId="1076"/>
          <ac:grpSpMkLst>
            <pc:docMk/>
            <pc:sldMk cId="1061137353" sldId="340"/>
            <ac:grpSpMk id="13" creationId="{CB87A436-B8CE-4E9F-9781-9738ECA99E44}"/>
          </ac:grpSpMkLst>
        </pc:grpChg>
        <pc:picChg chg="add mod">
          <ac:chgData name="Ned Bellavance" userId="6ec04c79-7352-4a66-babe-242a44d83e92" providerId="ADAL" clId="{B20D21E1-04DD-461F-B887-0BA28E8D0682}" dt="2021-02-05T21:03:27.937" v="3508" actId="1037"/>
          <ac:picMkLst>
            <pc:docMk/>
            <pc:sldMk cId="1061137353" sldId="340"/>
            <ac:picMk id="17" creationId="{5436B8A1-E594-45A4-90D0-955295EFCCE9}"/>
          </ac:picMkLst>
        </pc:picChg>
        <pc:picChg chg="del">
          <ac:chgData name="Ned Bellavance" userId="6ec04c79-7352-4a66-babe-242a44d83e92" providerId="ADAL" clId="{B20D21E1-04DD-461F-B887-0BA28E8D0682}" dt="2021-02-04T21:14:56.292" v="1425" actId="478"/>
          <ac:picMkLst>
            <pc:docMk/>
            <pc:sldMk cId="1061137353" sldId="340"/>
            <ac:picMk id="18" creationId="{00076930-248C-4B2F-BD08-3735703EF165}"/>
          </ac:picMkLst>
        </pc:picChg>
        <pc:picChg chg="add mod">
          <ac:chgData name="Ned Bellavance" userId="6ec04c79-7352-4a66-babe-242a44d83e92" providerId="ADAL" clId="{B20D21E1-04DD-461F-B887-0BA28E8D0682}" dt="2021-02-05T21:21:38.453" v="3514" actId="1076"/>
          <ac:picMkLst>
            <pc:docMk/>
            <pc:sldMk cId="1061137353" sldId="340"/>
            <ac:picMk id="24" creationId="{9056B054-0CE1-4187-9AEA-7838931CE0D4}"/>
          </ac:picMkLst>
        </pc:picChg>
        <pc:picChg chg="add mod">
          <ac:chgData name="Ned Bellavance" userId="6ec04c79-7352-4a66-babe-242a44d83e92" providerId="ADAL" clId="{B20D21E1-04DD-461F-B887-0BA28E8D0682}" dt="2021-02-05T21:23:12.898" v="3536" actId="1076"/>
          <ac:picMkLst>
            <pc:docMk/>
            <pc:sldMk cId="1061137353" sldId="340"/>
            <ac:picMk id="26" creationId="{DBFB53CD-9109-49DE-A131-4E26825E52FE}"/>
          </ac:picMkLst>
        </pc:picChg>
        <pc:picChg chg="add mod">
          <ac:chgData name="Ned Bellavance" userId="6ec04c79-7352-4a66-babe-242a44d83e92" providerId="ADAL" clId="{B20D21E1-04DD-461F-B887-0BA28E8D0682}" dt="2021-02-05T21:22:55.972" v="3530" actId="1076"/>
          <ac:picMkLst>
            <pc:docMk/>
            <pc:sldMk cId="1061137353" sldId="340"/>
            <ac:picMk id="31" creationId="{7A02FFA2-C77C-4A24-92DC-28415ED20F07}"/>
          </ac:picMkLst>
        </pc:picChg>
        <pc:picChg chg="add mod">
          <ac:chgData name="Ned Bellavance" userId="6ec04c79-7352-4a66-babe-242a44d83e92" providerId="ADAL" clId="{B20D21E1-04DD-461F-B887-0BA28E8D0682}" dt="2021-02-05T20:56:22.462" v="3275" actId="1076"/>
          <ac:picMkLst>
            <pc:docMk/>
            <pc:sldMk cId="1061137353" sldId="340"/>
            <ac:picMk id="38" creationId="{9DD93D37-064F-4A96-A214-4248F2CE0BEA}"/>
          </ac:picMkLst>
        </pc:picChg>
        <pc:picChg chg="del">
          <ac:chgData name="Ned Bellavance" userId="6ec04c79-7352-4a66-babe-242a44d83e92" providerId="ADAL" clId="{B20D21E1-04DD-461F-B887-0BA28E8D0682}" dt="2021-02-05T21:03:03.216" v="3498" actId="478"/>
          <ac:picMkLst>
            <pc:docMk/>
            <pc:sldMk cId="1061137353" sldId="340"/>
            <ac:picMk id="52" creationId="{F2B198A6-47E2-4CA4-8110-0E30AC71ECE0}"/>
          </ac:picMkLst>
        </pc:picChg>
        <pc:picChg chg="del">
          <ac:chgData name="Ned Bellavance" userId="6ec04c79-7352-4a66-babe-242a44d83e92" providerId="ADAL" clId="{B20D21E1-04DD-461F-B887-0BA28E8D0682}" dt="2021-02-05T21:21:41.783" v="3515" actId="478"/>
          <ac:picMkLst>
            <pc:docMk/>
            <pc:sldMk cId="1061137353" sldId="340"/>
            <ac:picMk id="54" creationId="{F2C546D6-F8E4-4BD2-BCC7-A30C554E54E8}"/>
          </ac:picMkLst>
        </pc:picChg>
        <pc:picChg chg="del">
          <ac:chgData name="Ned Bellavance" userId="6ec04c79-7352-4a66-babe-242a44d83e92" providerId="ADAL" clId="{B20D21E1-04DD-461F-B887-0BA28E8D0682}" dt="2021-02-05T21:22:23" v="3523" actId="478"/>
          <ac:picMkLst>
            <pc:docMk/>
            <pc:sldMk cId="1061137353" sldId="340"/>
            <ac:picMk id="56" creationId="{AA51793A-25BF-425B-84E5-FE08624FAEF5}"/>
          </ac:picMkLst>
        </pc:picChg>
        <pc:picChg chg="del">
          <ac:chgData name="Ned Bellavance" userId="6ec04c79-7352-4a66-babe-242a44d83e92" providerId="ADAL" clId="{B20D21E1-04DD-461F-B887-0BA28E8D0682}" dt="2021-02-05T21:03:32.346" v="3509" actId="478"/>
          <ac:picMkLst>
            <pc:docMk/>
            <pc:sldMk cId="1061137353" sldId="340"/>
            <ac:picMk id="58" creationId="{CD16BB3B-FC7E-4B2D-A70F-61BFE054792A}"/>
          </ac:picMkLst>
        </pc:picChg>
      </pc:sldChg>
      <pc:sldChg chg="modSp add del mod">
        <pc:chgData name="Ned Bellavance" userId="6ec04c79-7352-4a66-babe-242a44d83e92" providerId="ADAL" clId="{B20D21E1-04DD-461F-B887-0BA28E8D0682}" dt="2021-02-05T21:28:22.251" v="3779" actId="47"/>
        <pc:sldMkLst>
          <pc:docMk/>
          <pc:sldMk cId="593853434" sldId="341"/>
        </pc:sldMkLst>
        <pc:spChg chg="mod">
          <ac:chgData name="Ned Bellavance" userId="6ec04c79-7352-4a66-babe-242a44d83e92" providerId="ADAL" clId="{B20D21E1-04DD-461F-B887-0BA28E8D0682}" dt="2021-02-04T21:15:08.637" v="1443" actId="20577"/>
          <ac:spMkLst>
            <pc:docMk/>
            <pc:sldMk cId="593853434" sldId="341"/>
            <ac:spMk id="2" creationId="{CE7A83FF-318E-4D05-99C7-E9DC09232A6F}"/>
          </ac:spMkLst>
        </pc:spChg>
        <pc:spChg chg="mod">
          <ac:chgData name="Ned Bellavance" userId="6ec04c79-7352-4a66-babe-242a44d83e92" providerId="ADAL" clId="{B20D21E1-04DD-461F-B887-0BA28E8D0682}" dt="2021-02-04T21:16:04.397" v="1501" actId="20577"/>
          <ac:spMkLst>
            <pc:docMk/>
            <pc:sldMk cId="593853434" sldId="341"/>
            <ac:spMk id="3" creationId="{D2E11621-10B0-4A89-8DEC-354D9305AC2D}"/>
          </ac:spMkLst>
        </pc:spChg>
      </pc:sldChg>
      <pc:sldChg chg="addSp delSp modSp new mod setBg modAnim">
        <pc:chgData name="Ned Bellavance" userId="6ec04c79-7352-4a66-babe-242a44d83e92" providerId="ADAL" clId="{B20D21E1-04DD-461F-B887-0BA28E8D0682}" dt="2021-02-08T14:32:29.557" v="4795"/>
        <pc:sldMkLst>
          <pc:docMk/>
          <pc:sldMk cId="3753266240" sldId="342"/>
        </pc:sldMkLst>
        <pc:spChg chg="add del mod">
          <ac:chgData name="Ned Bellavance" userId="6ec04c79-7352-4a66-babe-242a44d83e92" providerId="ADAL" clId="{B20D21E1-04DD-461F-B887-0BA28E8D0682}" dt="2021-02-08T13:47:25.420" v="3839" actId="478"/>
          <ac:spMkLst>
            <pc:docMk/>
            <pc:sldMk cId="3753266240" sldId="342"/>
            <ac:spMk id="2" creationId="{09B95D80-D45A-4DEB-BBA2-E9C773942716}"/>
          </ac:spMkLst>
        </pc:spChg>
        <pc:spChg chg="add mod ord">
          <ac:chgData name="Ned Bellavance" userId="6ec04c79-7352-4a66-babe-242a44d83e92" providerId="ADAL" clId="{B20D21E1-04DD-461F-B887-0BA28E8D0682}" dt="2021-02-08T13:53:28.108" v="3969" actId="1035"/>
          <ac:spMkLst>
            <pc:docMk/>
            <pc:sldMk cId="3753266240" sldId="342"/>
            <ac:spMk id="5" creationId="{06AF4353-EFE1-4EB2-986E-EC0C81C5D250}"/>
          </ac:spMkLst>
        </pc:spChg>
        <pc:spChg chg="mod">
          <ac:chgData name="Ned Bellavance" userId="6ec04c79-7352-4a66-babe-242a44d83e92" providerId="ADAL" clId="{B20D21E1-04DD-461F-B887-0BA28E8D0682}" dt="2021-02-08T13:44:56.857" v="3811"/>
          <ac:spMkLst>
            <pc:docMk/>
            <pc:sldMk cId="3753266240" sldId="342"/>
            <ac:spMk id="8" creationId="{99448E6C-3EB7-476E-8881-567BF9C86076}"/>
          </ac:spMkLst>
        </pc:spChg>
        <pc:spChg chg="mod">
          <ac:chgData name="Ned Bellavance" userId="6ec04c79-7352-4a66-babe-242a44d83e92" providerId="ADAL" clId="{B20D21E1-04DD-461F-B887-0BA28E8D0682}" dt="2021-02-08T13:45:30.917" v="3824"/>
          <ac:spMkLst>
            <pc:docMk/>
            <pc:sldMk cId="3753266240" sldId="342"/>
            <ac:spMk id="15" creationId="{BA6590C4-D7A9-4302-96AC-2B1F3FFCF237}"/>
          </ac:spMkLst>
        </pc:spChg>
        <pc:spChg chg="add mod ord">
          <ac:chgData name="Ned Bellavance" userId="6ec04c79-7352-4a66-babe-242a44d83e92" providerId="ADAL" clId="{B20D21E1-04DD-461F-B887-0BA28E8D0682}" dt="2021-02-08T13:53:28.108" v="3969" actId="1035"/>
          <ac:spMkLst>
            <pc:docMk/>
            <pc:sldMk cId="3753266240" sldId="342"/>
            <ac:spMk id="18" creationId="{CD7D57DF-9B6D-4749-926F-E274E4FDF33E}"/>
          </ac:spMkLst>
        </pc:spChg>
        <pc:spChg chg="mod">
          <ac:chgData name="Ned Bellavance" userId="6ec04c79-7352-4a66-babe-242a44d83e92" providerId="ADAL" clId="{B20D21E1-04DD-461F-B887-0BA28E8D0682}" dt="2021-02-08T13:49:46.919" v="3890" actId="12789"/>
          <ac:spMkLst>
            <pc:docMk/>
            <pc:sldMk cId="3753266240" sldId="342"/>
            <ac:spMk id="22" creationId="{12ABB122-6FAF-4228-9ED9-66C14855A8B5}"/>
          </ac:spMkLst>
        </pc:spChg>
        <pc:spChg chg="mod">
          <ac:chgData name="Ned Bellavance" userId="6ec04c79-7352-4a66-babe-242a44d83e92" providerId="ADAL" clId="{B20D21E1-04DD-461F-B887-0BA28E8D0682}" dt="2021-02-08T13:49:46.919" v="3890" actId="12789"/>
          <ac:spMkLst>
            <pc:docMk/>
            <pc:sldMk cId="3753266240" sldId="342"/>
            <ac:spMk id="25" creationId="{791C835B-9B5F-4073-8EA6-9F846E821354}"/>
          </ac:spMkLst>
        </pc:spChg>
        <pc:spChg chg="add mod">
          <ac:chgData name="Ned Bellavance" userId="6ec04c79-7352-4a66-babe-242a44d83e92" providerId="ADAL" clId="{B20D21E1-04DD-461F-B887-0BA28E8D0682}" dt="2021-02-08T13:53:17.956" v="3954" actId="20577"/>
          <ac:spMkLst>
            <pc:docMk/>
            <pc:sldMk cId="3753266240" sldId="342"/>
            <ac:spMk id="38" creationId="{55D79E7D-B31A-4208-A583-3BEEA8834414}"/>
          </ac:spMkLst>
        </pc:spChg>
        <pc:grpChg chg="add mod ord">
          <ac:chgData name="Ned Bellavance" userId="6ec04c79-7352-4a66-babe-242a44d83e92" providerId="ADAL" clId="{B20D21E1-04DD-461F-B887-0BA28E8D0682}" dt="2021-02-08T13:53:28.108" v="3969" actId="1035"/>
          <ac:grpSpMkLst>
            <pc:docMk/>
            <pc:sldMk cId="3753266240" sldId="342"/>
            <ac:grpSpMk id="6" creationId="{91CDE3E9-891F-4884-8B36-EF566E145657}"/>
          </ac:grpSpMkLst>
        </pc:grpChg>
        <pc:grpChg chg="add del mod">
          <ac:chgData name="Ned Bellavance" userId="6ec04c79-7352-4a66-babe-242a44d83e92" providerId="ADAL" clId="{B20D21E1-04DD-461F-B887-0BA28E8D0682}" dt="2021-02-08T13:47:48.940" v="3847" actId="478"/>
          <ac:grpSpMkLst>
            <pc:docMk/>
            <pc:sldMk cId="3753266240" sldId="342"/>
            <ac:grpSpMk id="7" creationId="{BA5F2550-85DD-4420-8B5B-BB9C0FE81851}"/>
          </ac:grpSpMkLst>
        </pc:grpChg>
        <pc:grpChg chg="add del mod">
          <ac:chgData name="Ned Bellavance" userId="6ec04c79-7352-4a66-babe-242a44d83e92" providerId="ADAL" clId="{B20D21E1-04DD-461F-B887-0BA28E8D0682}" dt="2021-02-08T13:47:51.195" v="3850" actId="478"/>
          <ac:grpSpMkLst>
            <pc:docMk/>
            <pc:sldMk cId="3753266240" sldId="342"/>
            <ac:grpSpMk id="14" creationId="{ECA45E79-12F6-4D75-AF8B-67853021EC8C}"/>
          </ac:grpSpMkLst>
        </pc:grpChg>
        <pc:grpChg chg="add mod">
          <ac:chgData name="Ned Bellavance" userId="6ec04c79-7352-4a66-babe-242a44d83e92" providerId="ADAL" clId="{B20D21E1-04DD-461F-B887-0BA28E8D0682}" dt="2021-02-08T13:52:50.348" v="3926" actId="1037"/>
          <ac:grpSpMkLst>
            <pc:docMk/>
            <pc:sldMk cId="3753266240" sldId="342"/>
            <ac:grpSpMk id="21" creationId="{27DC07FF-381E-4850-9AF4-606418831C21}"/>
          </ac:grpSpMkLst>
        </pc:grpChg>
        <pc:grpChg chg="add mod">
          <ac:chgData name="Ned Bellavance" userId="6ec04c79-7352-4a66-babe-242a44d83e92" providerId="ADAL" clId="{B20D21E1-04DD-461F-B887-0BA28E8D0682}" dt="2021-02-08T13:49:46.919" v="3890" actId="12789"/>
          <ac:grpSpMkLst>
            <pc:docMk/>
            <pc:sldMk cId="3753266240" sldId="342"/>
            <ac:grpSpMk id="24" creationId="{48DEFDB9-3F03-4617-B816-572993351A63}"/>
          </ac:grpSpMkLst>
        </pc:grpChg>
        <pc:grpChg chg="add mod">
          <ac:chgData name="Ned Bellavance" userId="6ec04c79-7352-4a66-babe-242a44d83e92" providerId="ADAL" clId="{B20D21E1-04DD-461F-B887-0BA28E8D0682}" dt="2021-02-08T13:53:28.108" v="3969" actId="1035"/>
          <ac:grpSpMkLst>
            <pc:docMk/>
            <pc:sldMk cId="3753266240" sldId="342"/>
            <ac:grpSpMk id="27" creationId="{B457B12E-009E-47F0-8FEF-2943657B3145}"/>
          </ac:grpSpMkLst>
        </pc:grpChg>
        <pc:picChg chg="add mod ord">
          <ac:chgData name="Ned Bellavance" userId="6ec04c79-7352-4a66-babe-242a44d83e92" providerId="ADAL" clId="{B20D21E1-04DD-461F-B887-0BA28E8D0682}" dt="2021-02-08T13:53:28.108" v="3969" actId="1035"/>
          <ac:picMkLst>
            <pc:docMk/>
            <pc:sldMk cId="3753266240" sldId="342"/>
            <ac:picMk id="3" creationId="{0942B007-3D5E-4F9B-8579-934A64BABED4}"/>
          </ac:picMkLst>
        </pc:picChg>
        <pc:picChg chg="add mod">
          <ac:chgData name="Ned Bellavance" userId="6ec04c79-7352-4a66-babe-242a44d83e92" providerId="ADAL" clId="{B20D21E1-04DD-461F-B887-0BA28E8D0682}" dt="2021-02-08T13:53:28.108" v="3969" actId="1035"/>
          <ac:picMkLst>
            <pc:docMk/>
            <pc:sldMk cId="3753266240" sldId="342"/>
            <ac:picMk id="4" creationId="{DEE9422F-10FE-475A-8CF0-268A75ED08B6}"/>
          </ac:picMkLst>
        </pc:picChg>
        <pc:picChg chg="mod">
          <ac:chgData name="Ned Bellavance" userId="6ec04c79-7352-4a66-babe-242a44d83e92" providerId="ADAL" clId="{B20D21E1-04DD-461F-B887-0BA28E8D0682}" dt="2021-02-08T13:44:56.857" v="3811"/>
          <ac:picMkLst>
            <pc:docMk/>
            <pc:sldMk cId="3753266240" sldId="342"/>
            <ac:picMk id="9" creationId="{40FEB73A-F5C4-44C0-BCF1-D1260EF8D4AE}"/>
          </ac:picMkLst>
        </pc:picChg>
        <pc:picChg chg="add del mod">
          <ac:chgData name="Ned Bellavance" userId="6ec04c79-7352-4a66-babe-242a44d83e92" providerId="ADAL" clId="{B20D21E1-04DD-461F-B887-0BA28E8D0682}" dt="2021-02-08T13:47:49.692" v="3848" actId="478"/>
          <ac:picMkLst>
            <pc:docMk/>
            <pc:sldMk cId="3753266240" sldId="342"/>
            <ac:picMk id="10" creationId="{73BDD787-EB59-4006-80E0-A26671BBDBBB}"/>
          </ac:picMkLst>
        </pc:picChg>
        <pc:picChg chg="add del mod">
          <ac:chgData name="Ned Bellavance" userId="6ec04c79-7352-4a66-babe-242a44d83e92" providerId="ADAL" clId="{B20D21E1-04DD-461F-B887-0BA28E8D0682}" dt="2021-02-08T13:47:50.636" v="3849" actId="478"/>
          <ac:picMkLst>
            <pc:docMk/>
            <pc:sldMk cId="3753266240" sldId="342"/>
            <ac:picMk id="11" creationId="{7B70CC88-FC50-4C7F-9D59-A0781B5AAD27}"/>
          </ac:picMkLst>
        </pc:picChg>
        <pc:picChg chg="add del mod">
          <ac:chgData name="Ned Bellavance" userId="6ec04c79-7352-4a66-babe-242a44d83e92" providerId="ADAL" clId="{B20D21E1-04DD-461F-B887-0BA28E8D0682}" dt="2021-02-08T13:45:24.454" v="3819"/>
          <ac:picMkLst>
            <pc:docMk/>
            <pc:sldMk cId="3753266240" sldId="342"/>
            <ac:picMk id="12" creationId="{C835CAD8-951D-4E85-B14B-A9307F1562B4}"/>
          </ac:picMkLst>
        </pc:picChg>
        <pc:picChg chg="add del mod">
          <ac:chgData name="Ned Bellavance" userId="6ec04c79-7352-4a66-babe-242a44d83e92" providerId="ADAL" clId="{B20D21E1-04DD-461F-B887-0BA28E8D0682}" dt="2021-02-08T13:45:28.934" v="3823"/>
          <ac:picMkLst>
            <pc:docMk/>
            <pc:sldMk cId="3753266240" sldId="342"/>
            <ac:picMk id="13" creationId="{04623F16-11BC-4088-AFF6-85E136A63237}"/>
          </ac:picMkLst>
        </pc:picChg>
        <pc:picChg chg="mod">
          <ac:chgData name="Ned Bellavance" userId="6ec04c79-7352-4a66-babe-242a44d83e92" providerId="ADAL" clId="{B20D21E1-04DD-461F-B887-0BA28E8D0682}" dt="2021-02-08T13:45:30.917" v="3824"/>
          <ac:picMkLst>
            <pc:docMk/>
            <pc:sldMk cId="3753266240" sldId="342"/>
            <ac:picMk id="16" creationId="{34073D4D-B2B5-4A4A-944B-EE12BAA1681C}"/>
          </ac:picMkLst>
        </pc:picChg>
        <pc:picChg chg="add mod">
          <ac:chgData name="Ned Bellavance" userId="6ec04c79-7352-4a66-babe-242a44d83e92" providerId="ADAL" clId="{B20D21E1-04DD-461F-B887-0BA28E8D0682}" dt="2021-02-08T13:53:28.108" v="3969" actId="1035"/>
          <ac:picMkLst>
            <pc:docMk/>
            <pc:sldMk cId="3753266240" sldId="342"/>
            <ac:picMk id="17" creationId="{E18AD413-028E-4FB0-9C3A-D2AA7810F242}"/>
          </ac:picMkLst>
        </pc:picChg>
        <pc:picChg chg="add mod">
          <ac:chgData name="Ned Bellavance" userId="6ec04c79-7352-4a66-babe-242a44d83e92" providerId="ADAL" clId="{B20D21E1-04DD-461F-B887-0BA28E8D0682}" dt="2021-02-08T13:52:50.348" v="3926" actId="1037"/>
          <ac:picMkLst>
            <pc:docMk/>
            <pc:sldMk cId="3753266240" sldId="342"/>
            <ac:picMk id="19" creationId="{57EB0B28-2BF7-45C4-8AB4-142245361FAA}"/>
          </ac:picMkLst>
        </pc:picChg>
        <pc:picChg chg="add mod">
          <ac:chgData name="Ned Bellavance" userId="6ec04c79-7352-4a66-babe-242a44d83e92" providerId="ADAL" clId="{B20D21E1-04DD-461F-B887-0BA28E8D0682}" dt="2021-02-08T13:50:31.098" v="3893" actId="12788"/>
          <ac:picMkLst>
            <pc:docMk/>
            <pc:sldMk cId="3753266240" sldId="342"/>
            <ac:picMk id="20" creationId="{D6EFFE11-2466-4EF9-8AEB-ED7C49CDD73B}"/>
          </ac:picMkLst>
        </pc:picChg>
        <pc:picChg chg="mod">
          <ac:chgData name="Ned Bellavance" userId="6ec04c79-7352-4a66-babe-242a44d83e92" providerId="ADAL" clId="{B20D21E1-04DD-461F-B887-0BA28E8D0682}" dt="2021-02-08T13:49:46.919" v="3890" actId="12789"/>
          <ac:picMkLst>
            <pc:docMk/>
            <pc:sldMk cId="3753266240" sldId="342"/>
            <ac:picMk id="23" creationId="{B59A5AEB-08A5-4D6A-AC82-3896E3725197}"/>
          </ac:picMkLst>
        </pc:picChg>
        <pc:picChg chg="mod">
          <ac:chgData name="Ned Bellavance" userId="6ec04c79-7352-4a66-babe-242a44d83e92" providerId="ADAL" clId="{B20D21E1-04DD-461F-B887-0BA28E8D0682}" dt="2021-02-08T13:49:46.919" v="3890" actId="12789"/>
          <ac:picMkLst>
            <pc:docMk/>
            <pc:sldMk cId="3753266240" sldId="342"/>
            <ac:picMk id="26" creationId="{89148E69-BBD3-4D20-9030-61D818C312D8}"/>
          </ac:picMkLst>
        </pc:picChg>
        <pc:cxnChg chg="add del mod">
          <ac:chgData name="Ned Bellavance" userId="6ec04c79-7352-4a66-babe-242a44d83e92" providerId="ADAL" clId="{B20D21E1-04DD-461F-B887-0BA28E8D0682}" dt="2021-02-08T13:50:35.932" v="3894" actId="478"/>
          <ac:cxnSpMkLst>
            <pc:docMk/>
            <pc:sldMk cId="3753266240" sldId="342"/>
            <ac:cxnSpMk id="29" creationId="{F869356F-CC6D-45A1-9699-8D63B2036783}"/>
          </ac:cxnSpMkLst>
        </pc:cxnChg>
        <pc:cxnChg chg="add mod">
          <ac:chgData name="Ned Bellavance" userId="6ec04c79-7352-4a66-babe-242a44d83e92" providerId="ADAL" clId="{B20D21E1-04DD-461F-B887-0BA28E8D0682}" dt="2021-02-08T13:51:54.417" v="3909" actId="692"/>
          <ac:cxnSpMkLst>
            <pc:docMk/>
            <pc:sldMk cId="3753266240" sldId="342"/>
            <ac:cxnSpMk id="31" creationId="{842F8E9C-9B30-4CF3-82C5-B7CF6FD922A5}"/>
          </ac:cxnSpMkLst>
        </pc:cxnChg>
        <pc:cxnChg chg="add mod">
          <ac:chgData name="Ned Bellavance" userId="6ec04c79-7352-4a66-babe-242a44d83e92" providerId="ADAL" clId="{B20D21E1-04DD-461F-B887-0BA28E8D0682}" dt="2021-02-08T13:52:03.214" v="3911" actId="1076"/>
          <ac:cxnSpMkLst>
            <pc:docMk/>
            <pc:sldMk cId="3753266240" sldId="342"/>
            <ac:cxnSpMk id="32" creationId="{55373178-8B0A-42CC-834D-20D7AB2EEC49}"/>
          </ac:cxnSpMkLst>
        </pc:cxnChg>
        <pc:cxnChg chg="add mod">
          <ac:chgData name="Ned Bellavance" userId="6ec04c79-7352-4a66-babe-242a44d83e92" providerId="ADAL" clId="{B20D21E1-04DD-461F-B887-0BA28E8D0682}" dt="2021-02-08T13:53:28.108" v="3969" actId="1035"/>
          <ac:cxnSpMkLst>
            <pc:docMk/>
            <pc:sldMk cId="3753266240" sldId="342"/>
            <ac:cxnSpMk id="34" creationId="{6A53691B-1B23-4A15-8725-B647B37187FE}"/>
          </ac:cxnSpMkLst>
        </pc:cxnChg>
        <pc:cxnChg chg="add mod">
          <ac:chgData name="Ned Bellavance" userId="6ec04c79-7352-4a66-babe-242a44d83e92" providerId="ADAL" clId="{B20D21E1-04DD-461F-B887-0BA28E8D0682}" dt="2021-02-08T13:53:28.108" v="3969" actId="1035"/>
          <ac:cxnSpMkLst>
            <pc:docMk/>
            <pc:sldMk cId="3753266240" sldId="342"/>
            <ac:cxnSpMk id="35" creationId="{E9BAA92D-5459-4E4C-8F47-CB4A49BC80CD}"/>
          </ac:cxnSpMkLst>
        </pc:cxnChg>
      </pc:sldChg>
      <pc:sldChg chg="addSp delSp modSp new mod delAnim modAnim">
        <pc:chgData name="Ned Bellavance" userId="6ec04c79-7352-4a66-babe-242a44d83e92" providerId="ADAL" clId="{B20D21E1-04DD-461F-B887-0BA28E8D0682}" dt="2021-02-08T14:50:37.673" v="4963"/>
        <pc:sldMkLst>
          <pc:docMk/>
          <pc:sldMk cId="3197212571" sldId="343"/>
        </pc:sldMkLst>
        <pc:spChg chg="add del mod">
          <ac:chgData name="Ned Bellavance" userId="6ec04c79-7352-4a66-babe-242a44d83e92" providerId="ADAL" clId="{B20D21E1-04DD-461F-B887-0BA28E8D0682}" dt="2021-02-08T13:54:37.052" v="3973" actId="478"/>
          <ac:spMkLst>
            <pc:docMk/>
            <pc:sldMk cId="3197212571" sldId="343"/>
            <ac:spMk id="2" creationId="{69A0F3C5-5B4D-4543-A1EF-3339E2FE44EC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4" creationId="{785FBA07-6681-4D55-A202-288F808FCA55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5" creationId="{0D951DA9-A6B8-4C20-92C7-C981EA41615D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6" creationId="{1288D8CC-1E65-4693-AAFB-468940496E5E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7" creationId="{B6F86AAB-3443-49DC-94FE-DA808F42C587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8" creationId="{7059617A-DDA0-48C1-BDEB-674420E2D373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9" creationId="{256C4300-2FBA-4B8D-ACD2-97B67B7C3459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0" creationId="{8A1104D7-054F-4EEB-98D1-D5CA2551219F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1" creationId="{E9643CE6-5F98-4AC8-8853-602B82FFCD51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2" creationId="{2AB16EC6-5BC3-4627-AD37-55F8FAEC2111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3" creationId="{C80D63CA-BB51-48E5-90E4-1B5DA6A8919A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4" creationId="{F97FD316-F00D-4322-8A09-AAD036E224D8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5" creationId="{C3C6DA0C-9DBA-48EF-A74D-87A581CD1029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6" creationId="{53BBA015-DC4F-4332-A748-5F5EAA837C34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7" creationId="{AC7CD295-6CCA-4DA8-8D48-4D09EB53A716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8" creationId="{CA0C28EF-0534-4FD3-8AC1-C44E7CE3AF9F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19" creationId="{7BB64144-3769-4CD2-81A4-DCB5B615A5C3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0" creationId="{55217006-4DC2-432C-8016-37C02FCB5647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1" creationId="{7772BCE7-3385-4B71-9175-7BFCFBC9798F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2" creationId="{BBBB6F77-FBBB-40B0-A075-E2821C952EC6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3" creationId="{1E736452-4080-481C-9CC1-B6CD19C1161E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4" creationId="{67A8AADF-4BD6-4238-86CA-F0E7252B23E3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5" creationId="{6CB9F649-72CE-40D5-ACD5-22B0426F86CE}"/>
          </ac:spMkLst>
        </pc:spChg>
        <pc:spChg chg="mod">
          <ac:chgData name="Ned Bellavance" userId="6ec04c79-7352-4a66-babe-242a44d83e92" providerId="ADAL" clId="{B20D21E1-04DD-461F-B887-0BA28E8D0682}" dt="2021-02-08T13:54:13.126" v="3970"/>
          <ac:spMkLst>
            <pc:docMk/>
            <pc:sldMk cId="3197212571" sldId="343"/>
            <ac:spMk id="26" creationId="{E8612717-A32D-49DF-9EE7-E05F644D8733}"/>
          </ac:spMkLst>
        </pc:spChg>
        <pc:spChg chg="mod">
          <ac:chgData name="Ned Bellavance" userId="6ec04c79-7352-4a66-babe-242a44d83e92" providerId="ADAL" clId="{B20D21E1-04DD-461F-B887-0BA28E8D0682}" dt="2021-02-08T13:54:43.028" v="3974"/>
          <ac:spMkLst>
            <pc:docMk/>
            <pc:sldMk cId="3197212571" sldId="343"/>
            <ac:spMk id="28" creationId="{63E9505E-388C-4473-ABE2-DB122B11F73E}"/>
          </ac:spMkLst>
        </pc:spChg>
        <pc:spChg chg="add del mod">
          <ac:chgData name="Ned Bellavance" userId="6ec04c79-7352-4a66-babe-242a44d83e92" providerId="ADAL" clId="{B20D21E1-04DD-461F-B887-0BA28E8D0682}" dt="2021-02-08T13:55:40.930" v="3982" actId="478"/>
          <ac:spMkLst>
            <pc:docMk/>
            <pc:sldMk cId="3197212571" sldId="343"/>
            <ac:spMk id="30" creationId="{CEADBCB0-0AD9-490E-8D8C-1ACE5100AFBD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3" creationId="{AE9005F9-AAF5-42F7-9395-208894619CAD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4" creationId="{72C3901F-A318-4B7C-AD27-FA9B78AF2F33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5" creationId="{C94FF01F-5C47-4070-9624-B93B13B6CE4C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6" creationId="{45E3F4BF-81A1-45EB-B981-224F11DD8E4A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7" creationId="{1E05FCB1-F6BE-42FB-B7C1-9FD943D46474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8" creationId="{B68B29E2-3DFC-4B0B-9E35-737FEC6D3F27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39" creationId="{C523FCA1-24C9-49E3-834D-A1D7577129D7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0" creationId="{80D621BD-3F25-416B-8E8F-F0896E20C4AE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1" creationId="{94FAD935-070E-4058-A303-9DFEAB78C691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2" creationId="{0A7E5A39-8E31-4DAD-B5C4-04B73AD49610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3" creationId="{BB677E23-1078-49D5-BA82-1D02BBDE7AA0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4" creationId="{99DBFC82-8ADA-4D32-ABC5-0DF7ED744AE1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5" creationId="{948424A1-83A6-4B41-9B18-EAFE07C09D9A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6" creationId="{62F5B8D2-DE03-4AB8-96C4-DD53A89DCE18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7" creationId="{8DC8FADD-4418-42C0-929B-B2854F41ABDD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8" creationId="{6D24BEDC-77E9-4929-A831-A5868B190601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49" creationId="{2F4B4690-1969-44D8-92A8-3CC57FB10638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50" creationId="{28369BBD-9B0D-4A7B-85F1-8B37D4F38CEB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51" creationId="{0BBF6363-799F-457D-B626-8E999EF60E62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52" creationId="{106A3378-0A00-44C3-B8B1-84EF3AC564BE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53" creationId="{6607CEAD-E307-45D9-A29D-7D3E2DAE4895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54" creationId="{1E092510-DBAE-45EF-9B9A-E79B8124C49A}"/>
          </ac:spMkLst>
        </pc:spChg>
        <pc:spChg chg="mod">
          <ac:chgData name="Ned Bellavance" userId="6ec04c79-7352-4a66-babe-242a44d83e92" providerId="ADAL" clId="{B20D21E1-04DD-461F-B887-0BA28E8D0682}" dt="2021-02-08T13:55:15.734" v="3980"/>
          <ac:spMkLst>
            <pc:docMk/>
            <pc:sldMk cId="3197212571" sldId="343"/>
            <ac:spMk id="55" creationId="{DC76113B-6F18-4E4D-BCE5-803AA9019B35}"/>
          </ac:spMkLst>
        </pc:spChg>
        <pc:spChg chg="del mod topLvl">
          <ac:chgData name="Ned Bellavance" userId="6ec04c79-7352-4a66-babe-242a44d83e92" providerId="ADAL" clId="{B20D21E1-04DD-461F-B887-0BA28E8D0682}" dt="2021-02-08T13:56:24.957" v="3987" actId="478"/>
          <ac:spMkLst>
            <pc:docMk/>
            <pc:sldMk cId="3197212571" sldId="343"/>
            <ac:spMk id="60" creationId="{333D8DBC-70D1-4AD1-AAD2-702911ACA7AF}"/>
          </ac:spMkLst>
        </pc:spChg>
        <pc:spChg chg="add mod ord">
          <ac:chgData name="Ned Bellavance" userId="6ec04c79-7352-4a66-babe-242a44d83e92" providerId="ADAL" clId="{B20D21E1-04DD-461F-B887-0BA28E8D0682}" dt="2021-02-08T14:00:22.710" v="4032" actId="1036"/>
          <ac:spMkLst>
            <pc:docMk/>
            <pc:sldMk cId="3197212571" sldId="343"/>
            <ac:spMk id="63" creationId="{554E5E97-2CF3-42F2-B909-23846AF33B44}"/>
          </ac:spMkLst>
        </pc:spChg>
        <pc:spChg chg="add mod">
          <ac:chgData name="Ned Bellavance" userId="6ec04c79-7352-4a66-babe-242a44d83e92" providerId="ADAL" clId="{B20D21E1-04DD-461F-B887-0BA28E8D0682}" dt="2021-02-08T14:07:04.686" v="4226" actId="20577"/>
          <ac:spMkLst>
            <pc:docMk/>
            <pc:sldMk cId="3197212571" sldId="343"/>
            <ac:spMk id="108" creationId="{4504321A-3116-4B92-A5D8-D286E2B7D461}"/>
          </ac:spMkLst>
        </pc:spChg>
        <pc:spChg chg="add mod ord">
          <ac:chgData name="Ned Bellavance" userId="6ec04c79-7352-4a66-babe-242a44d83e92" providerId="ADAL" clId="{B20D21E1-04DD-461F-B887-0BA28E8D0682}" dt="2021-02-08T14:41:02.953" v="4865" actId="207"/>
          <ac:spMkLst>
            <pc:docMk/>
            <pc:sldMk cId="3197212571" sldId="343"/>
            <ac:spMk id="114" creationId="{58D02C67-465A-4450-994E-ED6D22FDAE7C}"/>
          </ac:spMkLst>
        </pc:spChg>
        <pc:grpChg chg="add mod">
          <ac:chgData name="Ned Bellavance" userId="6ec04c79-7352-4a66-babe-242a44d83e92" providerId="ADAL" clId="{B20D21E1-04DD-461F-B887-0BA28E8D0682}" dt="2021-02-08T14:03:57.625" v="4083" actId="1076"/>
          <ac:grpSpMkLst>
            <pc:docMk/>
            <pc:sldMk cId="3197212571" sldId="343"/>
            <ac:grpSpMk id="3" creationId="{A412F7B1-3FA0-4807-973A-69CF2B4D0C09}"/>
          </ac:grpSpMkLst>
        </pc:grpChg>
        <pc:grpChg chg="add mod">
          <ac:chgData name="Ned Bellavance" userId="6ec04c79-7352-4a66-babe-242a44d83e92" providerId="ADAL" clId="{B20D21E1-04DD-461F-B887-0BA28E8D0682}" dt="2021-02-08T14:03:54.852" v="4082" actId="1076"/>
          <ac:grpSpMkLst>
            <pc:docMk/>
            <pc:sldMk cId="3197212571" sldId="343"/>
            <ac:grpSpMk id="27" creationId="{18A2057C-F997-4465-823E-F775C3090AD9}"/>
          </ac:grpSpMkLst>
        </pc:grpChg>
        <pc:grpChg chg="add mod">
          <ac:chgData name="Ned Bellavance" userId="6ec04c79-7352-4a66-babe-242a44d83e92" providerId="ADAL" clId="{B20D21E1-04DD-461F-B887-0BA28E8D0682}" dt="2021-02-08T14:06:04.503" v="4155" actId="1037"/>
          <ac:grpSpMkLst>
            <pc:docMk/>
            <pc:sldMk cId="3197212571" sldId="343"/>
            <ac:grpSpMk id="32" creationId="{DD660391-F1CF-462F-BD69-4BC178008B96}"/>
          </ac:grpSpMkLst>
        </pc:grpChg>
        <pc:grpChg chg="add del mod">
          <ac:chgData name="Ned Bellavance" userId="6ec04c79-7352-4a66-babe-242a44d83e92" providerId="ADAL" clId="{B20D21E1-04DD-461F-B887-0BA28E8D0682}" dt="2021-02-08T13:56:24.957" v="3987" actId="478"/>
          <ac:grpSpMkLst>
            <pc:docMk/>
            <pc:sldMk cId="3197212571" sldId="343"/>
            <ac:grpSpMk id="58" creationId="{4F1BDF9D-7F52-49E6-B95F-B42177AF9721}"/>
          </ac:grpSpMkLst>
        </pc:grpChg>
        <pc:picChg chg="mod">
          <ac:chgData name="Ned Bellavance" userId="6ec04c79-7352-4a66-babe-242a44d83e92" providerId="ADAL" clId="{B20D21E1-04DD-461F-B887-0BA28E8D0682}" dt="2021-02-08T13:54:43.028" v="3974"/>
          <ac:picMkLst>
            <pc:docMk/>
            <pc:sldMk cId="3197212571" sldId="343"/>
            <ac:picMk id="29" creationId="{8F914637-51AF-4B5D-B6E8-83F606A9FC6D}"/>
          </ac:picMkLst>
        </pc:picChg>
        <pc:picChg chg="add mod">
          <ac:chgData name="Ned Bellavance" userId="6ec04c79-7352-4a66-babe-242a44d83e92" providerId="ADAL" clId="{B20D21E1-04DD-461F-B887-0BA28E8D0682}" dt="2021-02-08T14:05:31.694" v="4126" actId="1037"/>
          <ac:picMkLst>
            <pc:docMk/>
            <pc:sldMk cId="3197212571" sldId="343"/>
            <ac:picMk id="31" creationId="{9924828C-39DC-4EC4-9249-6D8951C0B6D0}"/>
          </ac:picMkLst>
        </pc:picChg>
        <pc:picChg chg="add del mod">
          <ac:chgData name="Ned Bellavance" userId="6ec04c79-7352-4a66-babe-242a44d83e92" providerId="ADAL" clId="{B20D21E1-04DD-461F-B887-0BA28E8D0682}" dt="2021-02-08T14:02:34.909" v="4071" actId="478"/>
          <ac:picMkLst>
            <pc:docMk/>
            <pc:sldMk cId="3197212571" sldId="343"/>
            <ac:picMk id="57" creationId="{83E1B25E-E0EB-4FFE-A175-B5EAED4C3281}"/>
          </ac:picMkLst>
        </pc:picChg>
        <pc:picChg chg="mod topLvl">
          <ac:chgData name="Ned Bellavance" userId="6ec04c79-7352-4a66-babe-242a44d83e92" providerId="ADAL" clId="{B20D21E1-04DD-461F-B887-0BA28E8D0682}" dt="2021-02-08T14:04:57.711" v="4106" actId="1038"/>
          <ac:picMkLst>
            <pc:docMk/>
            <pc:sldMk cId="3197212571" sldId="343"/>
            <ac:picMk id="59" creationId="{4AE1EA07-3480-4264-99D7-77A12A09FCA3}"/>
          </ac:picMkLst>
        </pc:picChg>
        <pc:picChg chg="add mod">
          <ac:chgData name="Ned Bellavance" userId="6ec04c79-7352-4a66-babe-242a44d83e92" providerId="ADAL" clId="{B20D21E1-04DD-461F-B887-0BA28E8D0682}" dt="2021-02-08T13:58:44.100" v="4005" actId="1076"/>
          <ac:picMkLst>
            <pc:docMk/>
            <pc:sldMk cId="3197212571" sldId="343"/>
            <ac:picMk id="62" creationId="{5B6C6555-7E60-4CD8-928B-2879BA0A14BD}"/>
          </ac:picMkLst>
        </pc:picChg>
        <pc:cxnChg chg="add del mod">
          <ac:chgData name="Ned Bellavance" userId="6ec04c79-7352-4a66-babe-242a44d83e92" providerId="ADAL" clId="{B20D21E1-04DD-461F-B887-0BA28E8D0682}" dt="2021-02-08T13:59:38.893" v="4012" actId="478"/>
          <ac:cxnSpMkLst>
            <pc:docMk/>
            <pc:sldMk cId="3197212571" sldId="343"/>
            <ac:cxnSpMk id="64" creationId="{499C89A5-7681-48AD-B6C6-14289C8420B3}"/>
          </ac:cxnSpMkLst>
        </pc:cxnChg>
        <pc:cxnChg chg="add del mod">
          <ac:chgData name="Ned Bellavance" userId="6ec04c79-7352-4a66-babe-242a44d83e92" providerId="ADAL" clId="{B20D21E1-04DD-461F-B887-0BA28E8D0682}" dt="2021-02-08T14:06:17.860" v="4159" actId="478"/>
          <ac:cxnSpMkLst>
            <pc:docMk/>
            <pc:sldMk cId="3197212571" sldId="343"/>
            <ac:cxnSpMk id="67" creationId="{D5A51B6F-FFD9-4263-8910-BE862A7F14F8}"/>
          </ac:cxnSpMkLst>
        </pc:cxnChg>
        <pc:cxnChg chg="add del mod">
          <ac:chgData name="Ned Bellavance" userId="6ec04c79-7352-4a66-babe-242a44d83e92" providerId="ADAL" clId="{B20D21E1-04DD-461F-B887-0BA28E8D0682}" dt="2021-02-08T14:01:54.052" v="4057" actId="478"/>
          <ac:cxnSpMkLst>
            <pc:docMk/>
            <pc:sldMk cId="3197212571" sldId="343"/>
            <ac:cxnSpMk id="68" creationId="{2145836B-9290-4A70-AEEF-F320DE9A6BCC}"/>
          </ac:cxnSpMkLst>
        </pc:cxnChg>
        <pc:cxnChg chg="add del mod">
          <ac:chgData name="Ned Bellavance" userId="6ec04c79-7352-4a66-babe-242a44d83e92" providerId="ADAL" clId="{B20D21E1-04DD-461F-B887-0BA28E8D0682}" dt="2021-02-08T14:01:55.567" v="4058" actId="478"/>
          <ac:cxnSpMkLst>
            <pc:docMk/>
            <pc:sldMk cId="3197212571" sldId="343"/>
            <ac:cxnSpMk id="71" creationId="{C051F5AB-CF5F-49B4-8089-F1ACD49E22DD}"/>
          </ac:cxnSpMkLst>
        </pc:cxnChg>
        <pc:cxnChg chg="add del mod">
          <ac:chgData name="Ned Bellavance" userId="6ec04c79-7352-4a66-babe-242a44d83e92" providerId="ADAL" clId="{B20D21E1-04DD-461F-B887-0BA28E8D0682}" dt="2021-02-08T14:02:27.168" v="4067" actId="478"/>
          <ac:cxnSpMkLst>
            <pc:docMk/>
            <pc:sldMk cId="3197212571" sldId="343"/>
            <ac:cxnSpMk id="74" creationId="{6DF4442E-D4B8-4070-9575-881617AAF7D4}"/>
          </ac:cxnSpMkLst>
        </pc:cxnChg>
        <pc:cxnChg chg="add del mod">
          <ac:chgData name="Ned Bellavance" userId="6ec04c79-7352-4a66-babe-242a44d83e92" providerId="ADAL" clId="{B20D21E1-04DD-461F-B887-0BA28E8D0682}" dt="2021-02-08T14:01:57.120" v="4059" actId="478"/>
          <ac:cxnSpMkLst>
            <pc:docMk/>
            <pc:sldMk cId="3197212571" sldId="343"/>
            <ac:cxnSpMk id="77" creationId="{E0E44C5E-DF86-4FFB-8B62-0BB2602ABED9}"/>
          </ac:cxnSpMkLst>
        </pc:cxnChg>
        <pc:cxnChg chg="add mod">
          <ac:chgData name="Ned Bellavance" userId="6ec04c79-7352-4a66-babe-242a44d83e92" providerId="ADAL" clId="{B20D21E1-04DD-461F-B887-0BA28E8D0682}" dt="2021-02-08T14:05:40.551" v="4129" actId="14100"/>
          <ac:cxnSpMkLst>
            <pc:docMk/>
            <pc:sldMk cId="3197212571" sldId="343"/>
            <ac:cxnSpMk id="80" creationId="{9B600D4B-9B52-43A8-8B3A-B72302CA56D4}"/>
          </ac:cxnSpMkLst>
        </pc:cxnChg>
        <pc:cxnChg chg="add del mod">
          <ac:chgData name="Ned Bellavance" userId="6ec04c79-7352-4a66-babe-242a44d83e92" providerId="ADAL" clId="{B20D21E1-04DD-461F-B887-0BA28E8D0682}" dt="2021-02-08T14:03:30.277" v="4079" actId="478"/>
          <ac:cxnSpMkLst>
            <pc:docMk/>
            <pc:sldMk cId="3197212571" sldId="343"/>
            <ac:cxnSpMk id="84" creationId="{1C66E1F7-DA49-4A54-BFAA-9E26D6879149}"/>
          </ac:cxnSpMkLst>
        </pc:cxnChg>
        <pc:cxnChg chg="add mod">
          <ac:chgData name="Ned Bellavance" userId="6ec04c79-7352-4a66-babe-242a44d83e92" providerId="ADAL" clId="{B20D21E1-04DD-461F-B887-0BA28E8D0682}" dt="2021-02-08T14:04:32.618" v="4090" actId="14100"/>
          <ac:cxnSpMkLst>
            <pc:docMk/>
            <pc:sldMk cId="3197212571" sldId="343"/>
            <ac:cxnSpMk id="87" creationId="{2A7DABEC-3696-44C1-A106-7D9634977626}"/>
          </ac:cxnSpMkLst>
        </pc:cxnChg>
        <pc:cxnChg chg="add mod">
          <ac:chgData name="Ned Bellavance" userId="6ec04c79-7352-4a66-babe-242a44d83e92" providerId="ADAL" clId="{B20D21E1-04DD-461F-B887-0BA28E8D0682}" dt="2021-02-08T14:04:57.711" v="4106" actId="1038"/>
          <ac:cxnSpMkLst>
            <pc:docMk/>
            <pc:sldMk cId="3197212571" sldId="343"/>
            <ac:cxnSpMk id="92" creationId="{6C865962-33BD-42F0-BC73-337DD1BB548A}"/>
          </ac:cxnSpMkLst>
        </pc:cxnChg>
        <pc:cxnChg chg="add mod">
          <ac:chgData name="Ned Bellavance" userId="6ec04c79-7352-4a66-babe-242a44d83e92" providerId="ADAL" clId="{B20D21E1-04DD-461F-B887-0BA28E8D0682}" dt="2021-02-08T14:05:31.694" v="4126" actId="1037"/>
          <ac:cxnSpMkLst>
            <pc:docMk/>
            <pc:sldMk cId="3197212571" sldId="343"/>
            <ac:cxnSpMk id="95" creationId="{04B432A0-9F63-4561-82AD-78CA9E577DD7}"/>
          </ac:cxnSpMkLst>
        </pc:cxnChg>
        <pc:cxnChg chg="add mod">
          <ac:chgData name="Ned Bellavance" userId="6ec04c79-7352-4a66-babe-242a44d83e92" providerId="ADAL" clId="{B20D21E1-04DD-461F-B887-0BA28E8D0682}" dt="2021-02-08T14:36:10.544" v="4841" actId="14100"/>
          <ac:cxnSpMkLst>
            <pc:docMk/>
            <pc:sldMk cId="3197212571" sldId="343"/>
            <ac:cxnSpMk id="102" creationId="{1A63B821-E37D-4046-908A-CF5FD3789EB7}"/>
          </ac:cxnSpMkLst>
        </pc:cxnChg>
        <pc:cxnChg chg="add mod">
          <ac:chgData name="Ned Bellavance" userId="6ec04c79-7352-4a66-babe-242a44d83e92" providerId="ADAL" clId="{B20D21E1-04DD-461F-B887-0BA28E8D0682}" dt="2021-02-08T14:36:00.404" v="4838" actId="14100"/>
          <ac:cxnSpMkLst>
            <pc:docMk/>
            <pc:sldMk cId="3197212571" sldId="343"/>
            <ac:cxnSpMk id="105" creationId="{96306A52-BBB1-44EB-9B8B-9717EF0E6E75}"/>
          </ac:cxnSpMkLst>
        </pc:cxnChg>
      </pc:sldChg>
      <pc:sldChg chg="modSp add del mod">
        <pc:chgData name="Ned Bellavance" userId="6ec04c79-7352-4a66-babe-242a44d83e92" providerId="ADAL" clId="{B20D21E1-04DD-461F-B887-0BA28E8D0682}" dt="2021-02-08T14:14:23.885" v="4401" actId="47"/>
        <pc:sldMkLst>
          <pc:docMk/>
          <pc:sldMk cId="2699805291" sldId="344"/>
        </pc:sldMkLst>
        <pc:spChg chg="mod">
          <ac:chgData name="Ned Bellavance" userId="6ec04c79-7352-4a66-babe-242a44d83e92" providerId="ADAL" clId="{B20D21E1-04DD-461F-B887-0BA28E8D0682}" dt="2021-02-05T20:16:45.704" v="1712" actId="20577"/>
          <ac:spMkLst>
            <pc:docMk/>
            <pc:sldMk cId="2699805291" sldId="344"/>
            <ac:spMk id="2" creationId="{69A0F3C5-5B4D-4543-A1EF-3339E2FE44EC}"/>
          </ac:spMkLst>
        </pc:spChg>
      </pc:sldChg>
      <pc:sldChg chg="addSp delSp modSp add mod addAnim delAnim modAnim">
        <pc:chgData name="Ned Bellavance" userId="6ec04c79-7352-4a66-babe-242a44d83e92" providerId="ADAL" clId="{B20D21E1-04DD-461F-B887-0BA28E8D0682}" dt="2021-02-08T14:48:47.140" v="4961"/>
        <pc:sldMkLst>
          <pc:docMk/>
          <pc:sldMk cId="340941015" sldId="345"/>
        </pc:sldMkLst>
        <pc:spChg chg="del mod">
          <ac:chgData name="Ned Bellavance" userId="6ec04c79-7352-4a66-babe-242a44d83e92" providerId="ADAL" clId="{B20D21E1-04DD-461F-B887-0BA28E8D0682}" dt="2021-02-08T14:14:41.868" v="4402" actId="478"/>
          <ac:spMkLst>
            <pc:docMk/>
            <pc:sldMk cId="340941015" sldId="345"/>
            <ac:spMk id="2" creationId="{69A0F3C5-5B4D-4543-A1EF-3339E2FE44EC}"/>
          </ac:spMkLst>
        </pc:spChg>
        <pc:spChg chg="add del mod">
          <ac:chgData name="Ned Bellavance" userId="6ec04c79-7352-4a66-babe-242a44d83e92" providerId="ADAL" clId="{B20D21E1-04DD-461F-B887-0BA28E8D0682}" dt="2021-02-08T14:15:01.223" v="4406" actId="478"/>
          <ac:spMkLst>
            <pc:docMk/>
            <pc:sldMk cId="340941015" sldId="345"/>
            <ac:spMk id="3" creationId="{FFEEB9CB-DF05-436E-B8DC-89C0956DF828}"/>
          </ac:spMkLst>
        </pc:spChg>
        <pc:spChg chg="add del mod">
          <ac:chgData name="Ned Bellavance" userId="6ec04c79-7352-4a66-babe-242a44d83e92" providerId="ADAL" clId="{B20D21E1-04DD-461F-B887-0BA28E8D0682}" dt="2021-02-08T14:16:27.263" v="4427" actId="164"/>
          <ac:spMkLst>
            <pc:docMk/>
            <pc:sldMk cId="340941015" sldId="345"/>
            <ac:spMk id="4" creationId="{3EB0E73C-EECE-4B2D-B17B-9F685B19A2CB}"/>
          </ac:spMkLst>
        </pc:spChg>
        <pc:spChg chg="add mod">
          <ac:chgData name="Ned Bellavance" userId="6ec04c79-7352-4a66-babe-242a44d83e92" providerId="ADAL" clId="{B20D21E1-04DD-461F-B887-0BA28E8D0682}" dt="2021-02-08T14:16:27.263" v="4427" actId="164"/>
          <ac:spMkLst>
            <pc:docMk/>
            <pc:sldMk cId="340941015" sldId="345"/>
            <ac:spMk id="6" creationId="{DD8883B1-B567-4186-8840-929C6C1C4F97}"/>
          </ac:spMkLst>
        </pc:spChg>
        <pc:spChg chg="add mod">
          <ac:chgData name="Ned Bellavance" userId="6ec04c79-7352-4a66-babe-242a44d83e92" providerId="ADAL" clId="{B20D21E1-04DD-461F-B887-0BA28E8D0682}" dt="2021-02-08T14:16:27.263" v="4427" actId="164"/>
          <ac:spMkLst>
            <pc:docMk/>
            <pc:sldMk cId="340941015" sldId="345"/>
            <ac:spMk id="7" creationId="{5780C430-7742-4881-8228-6983937C3421}"/>
          </ac:spMkLst>
        </pc:spChg>
        <pc:spChg chg="add mod">
          <ac:chgData name="Ned Bellavance" userId="6ec04c79-7352-4a66-babe-242a44d83e92" providerId="ADAL" clId="{B20D21E1-04DD-461F-B887-0BA28E8D0682}" dt="2021-02-08T14:16:27.263" v="4427" actId="164"/>
          <ac:spMkLst>
            <pc:docMk/>
            <pc:sldMk cId="340941015" sldId="345"/>
            <ac:spMk id="8" creationId="{FDA4C029-C904-4651-AA51-D6878C3D9111}"/>
          </ac:spMkLst>
        </pc:spChg>
        <pc:spChg chg="add mod">
          <ac:chgData name="Ned Bellavance" userId="6ec04c79-7352-4a66-babe-242a44d83e92" providerId="ADAL" clId="{B20D21E1-04DD-461F-B887-0BA28E8D0682}" dt="2021-02-08T14:16:27.263" v="4427" actId="164"/>
          <ac:spMkLst>
            <pc:docMk/>
            <pc:sldMk cId="340941015" sldId="345"/>
            <ac:spMk id="9" creationId="{22156E24-B9D5-41B2-B02C-09D67A580578}"/>
          </ac:spMkLst>
        </pc:spChg>
        <pc:spChg chg="add del mod">
          <ac:chgData name="Ned Bellavance" userId="6ec04c79-7352-4a66-babe-242a44d83e92" providerId="ADAL" clId="{B20D21E1-04DD-461F-B887-0BA28E8D0682}" dt="2021-02-08T14:16:17.389" v="4425" actId="478"/>
          <ac:spMkLst>
            <pc:docMk/>
            <pc:sldMk cId="340941015" sldId="345"/>
            <ac:spMk id="13" creationId="{1575CA4B-1E51-47EF-9B9C-9B69DCA83D86}"/>
          </ac:spMkLst>
        </pc:spChg>
        <pc:spChg chg="mod">
          <ac:chgData name="Ned Bellavance" userId="6ec04c79-7352-4a66-babe-242a44d83e92" providerId="ADAL" clId="{B20D21E1-04DD-461F-B887-0BA28E8D0682}" dt="2021-02-08T14:15:31.826" v="4415" actId="1076"/>
          <ac:spMkLst>
            <pc:docMk/>
            <pc:sldMk cId="340941015" sldId="345"/>
            <ac:spMk id="17" creationId="{342102ED-A97C-4C69-BB35-FB84EBF4988B}"/>
          </ac:spMkLst>
        </pc:spChg>
        <pc:spChg chg="mod">
          <ac:chgData name="Ned Bellavance" userId="6ec04c79-7352-4a66-babe-242a44d83e92" providerId="ADAL" clId="{B20D21E1-04DD-461F-B887-0BA28E8D0682}" dt="2021-02-08T14:17:59.389" v="4446" actId="12789"/>
          <ac:spMkLst>
            <pc:docMk/>
            <pc:sldMk cId="340941015" sldId="345"/>
            <ac:spMk id="21" creationId="{8291C352-D8B1-4D8C-A797-27BFE6F5D0C8}"/>
          </ac:spMkLst>
        </pc:spChg>
        <pc:spChg chg="mod">
          <ac:chgData name="Ned Bellavance" userId="6ec04c79-7352-4a66-babe-242a44d83e92" providerId="ADAL" clId="{B20D21E1-04DD-461F-B887-0BA28E8D0682}" dt="2021-02-08T14:16:50.599" v="4431"/>
          <ac:spMkLst>
            <pc:docMk/>
            <pc:sldMk cId="340941015" sldId="345"/>
            <ac:spMk id="25" creationId="{1B00052D-2025-4A52-9194-581B88E79DB3}"/>
          </ac:spMkLst>
        </pc:spChg>
        <pc:spChg chg="add mod">
          <ac:chgData name="Ned Bellavance" userId="6ec04c79-7352-4a66-babe-242a44d83e92" providerId="ADAL" clId="{B20D21E1-04DD-461F-B887-0BA28E8D0682}" dt="2021-02-08T14:46:55.316" v="4936" actId="20577"/>
          <ac:spMkLst>
            <pc:docMk/>
            <pc:sldMk cId="340941015" sldId="345"/>
            <ac:spMk id="45" creationId="{94A285AA-BE3E-4417-9032-54C7F6757E7E}"/>
          </ac:spMkLst>
        </pc:spChg>
        <pc:grpChg chg="add mod">
          <ac:chgData name="Ned Bellavance" userId="6ec04c79-7352-4a66-babe-242a44d83e92" providerId="ADAL" clId="{B20D21E1-04DD-461F-B887-0BA28E8D0682}" dt="2021-02-08T14:15:31.826" v="4415" actId="1076"/>
          <ac:grpSpMkLst>
            <pc:docMk/>
            <pc:sldMk cId="340941015" sldId="345"/>
            <ac:grpSpMk id="16" creationId="{85551420-FF99-4739-8905-511B1FD0F2A8}"/>
          </ac:grpSpMkLst>
        </pc:grpChg>
        <pc:grpChg chg="add mod">
          <ac:chgData name="Ned Bellavance" userId="6ec04c79-7352-4a66-babe-242a44d83e92" providerId="ADAL" clId="{B20D21E1-04DD-461F-B887-0BA28E8D0682}" dt="2021-02-08T14:20:55.061" v="4472" actId="1037"/>
          <ac:grpSpMkLst>
            <pc:docMk/>
            <pc:sldMk cId="340941015" sldId="345"/>
            <ac:grpSpMk id="19" creationId="{F2AAAE8C-0FB6-4945-9C9B-910F3E09AA43}"/>
          </ac:grpSpMkLst>
        </pc:grpChg>
        <pc:grpChg chg="add mod">
          <ac:chgData name="Ned Bellavance" userId="6ec04c79-7352-4a66-babe-242a44d83e92" providerId="ADAL" clId="{B20D21E1-04DD-461F-B887-0BA28E8D0682}" dt="2021-02-08T14:20:55.061" v="4472" actId="1037"/>
          <ac:grpSpMkLst>
            <pc:docMk/>
            <pc:sldMk cId="340941015" sldId="345"/>
            <ac:grpSpMk id="20" creationId="{AA6649C8-ACAF-4DC8-8073-3286EDE478CE}"/>
          </ac:grpSpMkLst>
        </pc:grpChg>
        <pc:grpChg chg="add mod">
          <ac:chgData name="Ned Bellavance" userId="6ec04c79-7352-4a66-babe-242a44d83e92" providerId="ADAL" clId="{B20D21E1-04DD-461F-B887-0BA28E8D0682}" dt="2021-02-08T14:19:45.699" v="4465" actId="1076"/>
          <ac:grpSpMkLst>
            <pc:docMk/>
            <pc:sldMk cId="340941015" sldId="345"/>
            <ac:grpSpMk id="24" creationId="{D2B88281-DC04-4A13-A301-B5A894E8CD53}"/>
          </ac:grpSpMkLst>
        </pc:grpChg>
        <pc:picChg chg="add del mod">
          <ac:chgData name="Ned Bellavance" userId="6ec04c79-7352-4a66-babe-242a44d83e92" providerId="ADAL" clId="{B20D21E1-04DD-461F-B887-0BA28E8D0682}" dt="2021-02-08T14:15:06.408" v="4409" actId="478"/>
          <ac:picMkLst>
            <pc:docMk/>
            <pc:sldMk cId="340941015" sldId="345"/>
            <ac:picMk id="5" creationId="{78180000-29B6-46FA-8D12-FD42272F6EDB}"/>
          </ac:picMkLst>
        </pc:picChg>
        <pc:picChg chg="add del mod">
          <ac:chgData name="Ned Bellavance" userId="6ec04c79-7352-4a66-babe-242a44d83e92" providerId="ADAL" clId="{B20D21E1-04DD-461F-B887-0BA28E8D0682}" dt="2021-02-08T14:15:05.014" v="4408" actId="478"/>
          <ac:picMkLst>
            <pc:docMk/>
            <pc:sldMk cId="340941015" sldId="345"/>
            <ac:picMk id="15" creationId="{BACBC2E2-2E84-4BB1-966C-70D79689FB36}"/>
          </ac:picMkLst>
        </pc:picChg>
        <pc:picChg chg="mod">
          <ac:chgData name="Ned Bellavance" userId="6ec04c79-7352-4a66-babe-242a44d83e92" providerId="ADAL" clId="{B20D21E1-04DD-461F-B887-0BA28E8D0682}" dt="2021-02-08T14:15:31.826" v="4415" actId="1076"/>
          <ac:picMkLst>
            <pc:docMk/>
            <pc:sldMk cId="340941015" sldId="345"/>
            <ac:picMk id="18" creationId="{367F88CD-7BD8-4187-9447-56426CD045CD}"/>
          </ac:picMkLst>
        </pc:picChg>
        <pc:picChg chg="mod">
          <ac:chgData name="Ned Bellavance" userId="6ec04c79-7352-4a66-babe-242a44d83e92" providerId="ADAL" clId="{B20D21E1-04DD-461F-B887-0BA28E8D0682}" dt="2021-02-08T14:17:59.389" v="4446" actId="12789"/>
          <ac:picMkLst>
            <pc:docMk/>
            <pc:sldMk cId="340941015" sldId="345"/>
            <ac:picMk id="22" creationId="{D799D6D5-675A-4EF5-AF21-DD719F321819}"/>
          </ac:picMkLst>
        </pc:picChg>
        <pc:picChg chg="add mod">
          <ac:chgData name="Ned Bellavance" userId="6ec04c79-7352-4a66-babe-242a44d83e92" providerId="ADAL" clId="{B20D21E1-04DD-461F-B887-0BA28E8D0682}" dt="2021-02-08T14:20:55.061" v="4472" actId="1037"/>
          <ac:picMkLst>
            <pc:docMk/>
            <pc:sldMk cId="340941015" sldId="345"/>
            <ac:picMk id="23" creationId="{5E8773EB-217E-46CA-ACA9-D071641B2F4F}"/>
          </ac:picMkLst>
        </pc:picChg>
        <pc:picChg chg="mod">
          <ac:chgData name="Ned Bellavance" userId="6ec04c79-7352-4a66-babe-242a44d83e92" providerId="ADAL" clId="{B20D21E1-04DD-461F-B887-0BA28E8D0682}" dt="2021-02-08T14:16:50.599" v="4431"/>
          <ac:picMkLst>
            <pc:docMk/>
            <pc:sldMk cId="340941015" sldId="345"/>
            <ac:picMk id="26" creationId="{6F0C2F1E-C5D1-4C8B-BE6D-188460F32C7C}"/>
          </ac:picMkLst>
        </pc:picChg>
        <pc:picChg chg="add mod">
          <ac:chgData name="Ned Bellavance" userId="6ec04c79-7352-4a66-babe-242a44d83e92" providerId="ADAL" clId="{B20D21E1-04DD-461F-B887-0BA28E8D0682}" dt="2021-02-08T14:20:55.061" v="4472" actId="1037"/>
          <ac:picMkLst>
            <pc:docMk/>
            <pc:sldMk cId="340941015" sldId="345"/>
            <ac:picMk id="27" creationId="{F8B39BCE-C702-4DF1-BB60-53E94FE911AF}"/>
          </ac:picMkLst>
        </pc:picChg>
        <pc:picChg chg="add mod">
          <ac:chgData name="Ned Bellavance" userId="6ec04c79-7352-4a66-babe-242a44d83e92" providerId="ADAL" clId="{B20D21E1-04DD-461F-B887-0BA28E8D0682}" dt="2021-02-08T14:20:55.061" v="4472" actId="1037"/>
          <ac:picMkLst>
            <pc:docMk/>
            <pc:sldMk cId="340941015" sldId="345"/>
            <ac:picMk id="28" creationId="{63FA763D-ACC4-4C13-A9B1-EBD9E1A7BF3B}"/>
          </ac:picMkLst>
        </pc:picChg>
        <pc:picChg chg="add mod">
          <ac:chgData name="Ned Bellavance" userId="6ec04c79-7352-4a66-babe-242a44d83e92" providerId="ADAL" clId="{B20D21E1-04DD-461F-B887-0BA28E8D0682}" dt="2021-02-08T14:20:55.061" v="4472" actId="1037"/>
          <ac:picMkLst>
            <pc:docMk/>
            <pc:sldMk cId="340941015" sldId="345"/>
            <ac:picMk id="29" creationId="{9AFF7BA3-9AEC-4241-9FE6-AAE7C0B43963}"/>
          </ac:picMkLst>
        </pc:picChg>
        <pc:cxnChg chg="add del mod">
          <ac:chgData name="Ned Bellavance" userId="6ec04c79-7352-4a66-babe-242a44d83e92" providerId="ADAL" clId="{B20D21E1-04DD-461F-B887-0BA28E8D0682}" dt="2021-02-08T14:15:08.728" v="4410" actId="478"/>
          <ac:cxnSpMkLst>
            <pc:docMk/>
            <pc:sldMk cId="340941015" sldId="345"/>
            <ac:cxnSpMk id="10" creationId="{DAA8DEAE-D794-4B4E-BC1C-B79FC1BC3B27}"/>
          </ac:cxnSpMkLst>
        </pc:cxnChg>
        <pc:cxnChg chg="add del mod">
          <ac:chgData name="Ned Bellavance" userId="6ec04c79-7352-4a66-babe-242a44d83e92" providerId="ADAL" clId="{B20D21E1-04DD-461F-B887-0BA28E8D0682}" dt="2021-02-08T14:15:10.247" v="4411" actId="478"/>
          <ac:cxnSpMkLst>
            <pc:docMk/>
            <pc:sldMk cId="340941015" sldId="345"/>
            <ac:cxnSpMk id="11" creationId="{8AF9B851-DD72-428D-B484-6696A2C9A2B9}"/>
          </ac:cxnSpMkLst>
        </pc:cxnChg>
        <pc:cxnChg chg="add del mod">
          <ac:chgData name="Ned Bellavance" userId="6ec04c79-7352-4a66-babe-242a44d83e92" providerId="ADAL" clId="{B20D21E1-04DD-461F-B887-0BA28E8D0682}" dt="2021-02-08T14:15:11.789" v="4412" actId="478"/>
          <ac:cxnSpMkLst>
            <pc:docMk/>
            <pc:sldMk cId="340941015" sldId="345"/>
            <ac:cxnSpMk id="12" creationId="{DACB4CCA-EF11-43FA-B0A9-C90D27F4E66C}"/>
          </ac:cxnSpMkLst>
        </pc:cxnChg>
        <pc:cxnChg chg="add del mod">
          <ac:chgData name="Ned Bellavance" userId="6ec04c79-7352-4a66-babe-242a44d83e92" providerId="ADAL" clId="{B20D21E1-04DD-461F-B887-0BA28E8D0682}" dt="2021-02-08T14:15:13.289" v="4413" actId="478"/>
          <ac:cxnSpMkLst>
            <pc:docMk/>
            <pc:sldMk cId="340941015" sldId="345"/>
            <ac:cxnSpMk id="14" creationId="{0202927C-0CD1-43E8-AC61-E364CC2A6C37}"/>
          </ac:cxnSpMkLst>
        </pc:cxnChg>
        <pc:cxnChg chg="add del mod">
          <ac:chgData name="Ned Bellavance" userId="6ec04c79-7352-4a66-babe-242a44d83e92" providerId="ADAL" clId="{B20D21E1-04DD-461F-B887-0BA28E8D0682}" dt="2021-02-08T14:19:15.318" v="4460" actId="478"/>
          <ac:cxnSpMkLst>
            <pc:docMk/>
            <pc:sldMk cId="340941015" sldId="345"/>
            <ac:cxnSpMk id="30" creationId="{C86D7A17-4AFE-4F7B-B499-67F60FC19F29}"/>
          </ac:cxnSpMkLst>
        </pc:cxnChg>
        <pc:cxnChg chg="add del mod">
          <ac:chgData name="Ned Bellavance" userId="6ec04c79-7352-4a66-babe-242a44d83e92" providerId="ADAL" clId="{B20D21E1-04DD-461F-B887-0BA28E8D0682}" dt="2021-02-08T14:19:13.428" v="4459" actId="478"/>
          <ac:cxnSpMkLst>
            <pc:docMk/>
            <pc:sldMk cId="340941015" sldId="345"/>
            <ac:cxnSpMk id="34" creationId="{6CC8F004-9072-4883-807D-3A1F29B2C6CD}"/>
          </ac:cxnSpMkLst>
        </pc:cxnChg>
        <pc:cxnChg chg="add mod ord">
          <ac:chgData name="Ned Bellavance" userId="6ec04c79-7352-4a66-babe-242a44d83e92" providerId="ADAL" clId="{B20D21E1-04DD-461F-B887-0BA28E8D0682}" dt="2021-02-08T14:48:00.846" v="4950" actId="14100"/>
          <ac:cxnSpMkLst>
            <pc:docMk/>
            <pc:sldMk cId="340941015" sldId="345"/>
            <ac:cxnSpMk id="38" creationId="{4CA19E3F-74A4-454A-A767-D17810DEFB0E}"/>
          </ac:cxnSpMkLst>
        </pc:cxnChg>
        <pc:cxnChg chg="add mod ord">
          <ac:chgData name="Ned Bellavance" userId="6ec04c79-7352-4a66-babe-242a44d83e92" providerId="ADAL" clId="{B20D21E1-04DD-461F-B887-0BA28E8D0682}" dt="2021-02-08T14:48:04.439" v="4951" actId="14100"/>
          <ac:cxnSpMkLst>
            <pc:docMk/>
            <pc:sldMk cId="340941015" sldId="345"/>
            <ac:cxnSpMk id="39" creationId="{43EF98E2-0D8D-4579-BFDA-C4F4D15568F6}"/>
          </ac:cxnSpMkLst>
        </pc:cxnChg>
        <pc:cxnChg chg="add mod">
          <ac:chgData name="Ned Bellavance" userId="6ec04c79-7352-4a66-babe-242a44d83e92" providerId="ADAL" clId="{B20D21E1-04DD-461F-B887-0BA28E8D0682}" dt="2021-02-08T14:20:55.061" v="4472" actId="1037"/>
          <ac:cxnSpMkLst>
            <pc:docMk/>
            <pc:sldMk cId="340941015" sldId="345"/>
            <ac:cxnSpMk id="41" creationId="{37807C95-7ABD-46B1-8570-EB1E8CDB9359}"/>
          </ac:cxnSpMkLst>
        </pc:cxnChg>
      </pc:sldChg>
      <pc:sldChg chg="addSp delSp modSp add del mod modTransition">
        <pc:chgData name="Ned Bellavance" userId="6ec04c79-7352-4a66-babe-242a44d83e92" providerId="ADAL" clId="{B20D21E1-04DD-461F-B887-0BA28E8D0682}" dt="2021-02-05T20:51:43.776" v="3069" actId="47"/>
        <pc:sldMkLst>
          <pc:docMk/>
          <pc:sldMk cId="886089788" sldId="346"/>
        </pc:sldMkLst>
        <pc:spChg chg="mod">
          <ac:chgData name="Ned Bellavance" userId="6ec04c79-7352-4a66-babe-242a44d83e92" providerId="ADAL" clId="{B20D21E1-04DD-461F-B887-0BA28E8D0682}" dt="2021-02-05T20:47:28.999" v="3025" actId="20577"/>
          <ac:spMkLst>
            <pc:docMk/>
            <pc:sldMk cId="886089788" sldId="346"/>
            <ac:spMk id="19" creationId="{072537AF-A4EF-45C5-B62F-27FE325D3067}"/>
          </ac:spMkLst>
        </pc:spChg>
        <pc:spChg chg="add del mod">
          <ac:chgData name="Ned Bellavance" userId="6ec04c79-7352-4a66-babe-242a44d83e92" providerId="ADAL" clId="{B20D21E1-04DD-461F-B887-0BA28E8D0682}" dt="2021-02-05T20:45:35.331" v="2883"/>
          <ac:spMkLst>
            <pc:docMk/>
            <pc:sldMk cId="886089788" sldId="346"/>
            <ac:spMk id="38" creationId="{8002287A-BC02-435B-90F0-7EA35E311CBA}"/>
          </ac:spMkLst>
        </pc:spChg>
        <pc:spChg chg="mod">
          <ac:chgData name="Ned Bellavance" userId="6ec04c79-7352-4a66-babe-242a44d83e92" providerId="ADAL" clId="{B20D21E1-04DD-461F-B887-0BA28E8D0682}" dt="2021-02-05T20:45:48.297" v="2904" actId="20577"/>
          <ac:spMkLst>
            <pc:docMk/>
            <pc:sldMk cId="886089788" sldId="346"/>
            <ac:spMk id="59" creationId="{7ED53FCB-7384-49D4-8AA9-58141F2E1993}"/>
          </ac:spMkLst>
        </pc:spChg>
        <pc:spChg chg="mod">
          <ac:chgData name="Ned Bellavance" userId="6ec04c79-7352-4a66-babe-242a44d83e92" providerId="ADAL" clId="{B20D21E1-04DD-461F-B887-0BA28E8D0682}" dt="2021-02-05T20:46:06.232" v="2920" actId="20577"/>
          <ac:spMkLst>
            <pc:docMk/>
            <pc:sldMk cId="886089788" sldId="346"/>
            <ac:spMk id="60" creationId="{78C87861-1745-4147-BE6A-56DA8037E3DB}"/>
          </ac:spMkLst>
        </pc:spChg>
        <pc:spChg chg="mod">
          <ac:chgData name="Ned Bellavance" userId="6ec04c79-7352-4a66-babe-242a44d83e92" providerId="ADAL" clId="{B20D21E1-04DD-461F-B887-0BA28E8D0682}" dt="2021-02-05T20:46:47.031" v="3001" actId="20577"/>
          <ac:spMkLst>
            <pc:docMk/>
            <pc:sldMk cId="886089788" sldId="346"/>
            <ac:spMk id="61" creationId="{58E94FD1-F3FC-4538-81D6-E83ACB8338EC}"/>
          </ac:spMkLst>
        </pc:spChg>
        <pc:spChg chg="mod">
          <ac:chgData name="Ned Bellavance" userId="6ec04c79-7352-4a66-babe-242a44d83e92" providerId="ADAL" clId="{B20D21E1-04DD-461F-B887-0BA28E8D0682}" dt="2021-02-05T20:47:16.519" v="3024" actId="20577"/>
          <ac:spMkLst>
            <pc:docMk/>
            <pc:sldMk cId="886089788" sldId="346"/>
            <ac:spMk id="62" creationId="{EC802BF9-18B6-4092-B8AE-7D75BDFB8CC6}"/>
          </ac:spMkLst>
        </pc:spChg>
      </pc:sldChg>
      <pc:sldChg chg="modSp add del mod">
        <pc:chgData name="Ned Bellavance" userId="6ec04c79-7352-4a66-babe-242a44d83e92" providerId="ADAL" clId="{B20D21E1-04DD-461F-B887-0BA28E8D0682}" dt="2021-02-05T20:45:06.659" v="2873" actId="47"/>
        <pc:sldMkLst>
          <pc:docMk/>
          <pc:sldMk cId="2586204318" sldId="346"/>
        </pc:sldMkLst>
        <pc:spChg chg="mod">
          <ac:chgData name="Ned Bellavance" userId="6ec04c79-7352-4a66-babe-242a44d83e92" providerId="ADAL" clId="{B20D21E1-04DD-461F-B887-0BA28E8D0682}" dt="2021-02-05T20:42:20.376" v="2774" actId="20577"/>
          <ac:spMkLst>
            <pc:docMk/>
            <pc:sldMk cId="2586204318" sldId="346"/>
            <ac:spMk id="19" creationId="{072537AF-A4EF-45C5-B62F-27FE325D3067}"/>
          </ac:spMkLst>
        </pc:spChg>
        <pc:spChg chg="mod">
          <ac:chgData name="Ned Bellavance" userId="6ec04c79-7352-4a66-babe-242a44d83e92" providerId="ADAL" clId="{B20D21E1-04DD-461F-B887-0BA28E8D0682}" dt="2021-02-05T20:43:56.183" v="2845" actId="20577"/>
          <ac:spMkLst>
            <pc:docMk/>
            <pc:sldMk cId="2586204318" sldId="346"/>
            <ac:spMk id="59" creationId="{7ED53FCB-7384-49D4-8AA9-58141F2E1993}"/>
          </ac:spMkLst>
        </pc:spChg>
        <pc:spChg chg="mod">
          <ac:chgData name="Ned Bellavance" userId="6ec04c79-7352-4a66-babe-242a44d83e92" providerId="ADAL" clId="{B20D21E1-04DD-461F-B887-0BA28E8D0682}" dt="2021-02-05T20:44:40.048" v="2860" actId="20577"/>
          <ac:spMkLst>
            <pc:docMk/>
            <pc:sldMk cId="2586204318" sldId="346"/>
            <ac:spMk id="60" creationId="{78C87861-1745-4147-BE6A-56DA8037E3DB}"/>
          </ac:spMkLst>
        </pc:spChg>
        <pc:spChg chg="mod">
          <ac:chgData name="Ned Bellavance" userId="6ec04c79-7352-4a66-babe-242a44d83e92" providerId="ADAL" clId="{B20D21E1-04DD-461F-B887-0BA28E8D0682}" dt="2021-02-05T20:43:20.465" v="2828" actId="20577"/>
          <ac:spMkLst>
            <pc:docMk/>
            <pc:sldMk cId="2586204318" sldId="346"/>
            <ac:spMk id="61" creationId="{58E94FD1-F3FC-4538-81D6-E83ACB8338EC}"/>
          </ac:spMkLst>
        </pc:spChg>
        <pc:spChg chg="mod">
          <ac:chgData name="Ned Bellavance" userId="6ec04c79-7352-4a66-babe-242a44d83e92" providerId="ADAL" clId="{B20D21E1-04DD-461F-B887-0BA28E8D0682}" dt="2021-02-05T20:44:56.144" v="2872" actId="20577"/>
          <ac:spMkLst>
            <pc:docMk/>
            <pc:sldMk cId="2586204318" sldId="346"/>
            <ac:spMk id="62" creationId="{EC802BF9-18B6-4092-B8AE-7D75BDFB8CC6}"/>
          </ac:spMkLst>
        </pc:spChg>
      </pc:sldChg>
      <pc:sldChg chg="modSp add mod modTransition modAnim">
        <pc:chgData name="Ned Bellavance" userId="6ec04c79-7352-4a66-babe-242a44d83e92" providerId="ADAL" clId="{B20D21E1-04DD-461F-B887-0BA28E8D0682}" dt="2021-02-08T14:31:20.436" v="4776"/>
        <pc:sldMkLst>
          <pc:docMk/>
          <pc:sldMk cId="3725315239" sldId="347"/>
        </pc:sldMkLst>
        <pc:spChg chg="mod">
          <ac:chgData name="Ned Bellavance" userId="6ec04c79-7352-4a66-babe-242a44d83e92" providerId="ADAL" clId="{B20D21E1-04DD-461F-B887-0BA28E8D0682}" dt="2021-02-05T20:51:38.103" v="3067" actId="20577"/>
          <ac:spMkLst>
            <pc:docMk/>
            <pc:sldMk cId="3725315239" sldId="347"/>
            <ac:spMk id="19" creationId="{072537AF-A4EF-45C5-B62F-27FE325D3067}"/>
          </ac:spMkLst>
        </pc:spChg>
        <pc:spChg chg="mod">
          <ac:chgData name="Ned Bellavance" userId="6ec04c79-7352-4a66-babe-242a44d83e92" providerId="ADAL" clId="{B20D21E1-04DD-461F-B887-0BA28E8D0682}" dt="2021-02-05T20:50:53.888" v="3049"/>
          <ac:spMkLst>
            <pc:docMk/>
            <pc:sldMk cId="3725315239" sldId="347"/>
            <ac:spMk id="59" creationId="{7ED53FCB-7384-49D4-8AA9-58141F2E1993}"/>
          </ac:spMkLst>
        </pc:spChg>
        <pc:spChg chg="mod">
          <ac:chgData name="Ned Bellavance" userId="6ec04c79-7352-4a66-babe-242a44d83e92" providerId="ADAL" clId="{B20D21E1-04DD-461F-B887-0BA28E8D0682}" dt="2021-02-05T20:51:12.725" v="3051"/>
          <ac:spMkLst>
            <pc:docMk/>
            <pc:sldMk cId="3725315239" sldId="347"/>
            <ac:spMk id="60" creationId="{78C87861-1745-4147-BE6A-56DA8037E3DB}"/>
          </ac:spMkLst>
        </pc:spChg>
        <pc:spChg chg="mod">
          <ac:chgData name="Ned Bellavance" userId="6ec04c79-7352-4a66-babe-242a44d83e92" providerId="ADAL" clId="{B20D21E1-04DD-461F-B887-0BA28E8D0682}" dt="2021-02-05T20:51:03.067" v="3050"/>
          <ac:spMkLst>
            <pc:docMk/>
            <pc:sldMk cId="3725315239" sldId="347"/>
            <ac:spMk id="61" creationId="{58E94FD1-F3FC-4538-81D6-E83ACB8338EC}"/>
          </ac:spMkLst>
        </pc:spChg>
        <pc:spChg chg="mod">
          <ac:chgData name="Ned Bellavance" userId="6ec04c79-7352-4a66-babe-242a44d83e92" providerId="ADAL" clId="{B20D21E1-04DD-461F-B887-0BA28E8D0682}" dt="2021-02-05T20:51:23.547" v="3052"/>
          <ac:spMkLst>
            <pc:docMk/>
            <pc:sldMk cId="3725315239" sldId="347"/>
            <ac:spMk id="62" creationId="{EC802BF9-18B6-4092-B8AE-7D75BDFB8CC6}"/>
          </ac:spMkLst>
        </pc:spChg>
      </pc:sldChg>
      <pc:sldChg chg="add modAnim">
        <pc:chgData name="Ned Bellavance" userId="6ec04c79-7352-4a66-babe-242a44d83e92" providerId="ADAL" clId="{B20D21E1-04DD-461F-B887-0BA28E8D0682}" dt="2021-02-08T14:31:14.849" v="4775"/>
        <pc:sldMkLst>
          <pc:docMk/>
          <pc:sldMk cId="752857845" sldId="348"/>
        </pc:sldMkLst>
      </pc:sldChg>
      <pc:sldChg chg="addSp delSp modSp add mod modTransition addAnim delAnim modAnim">
        <pc:chgData name="Ned Bellavance" userId="6ec04c79-7352-4a66-babe-242a44d83e92" providerId="ADAL" clId="{B20D21E1-04DD-461F-B887-0BA28E8D0682}" dt="2021-02-08T14:42:24.490" v="4891"/>
        <pc:sldMkLst>
          <pc:docMk/>
          <pc:sldMk cId="694231279" sldId="349"/>
        </pc:sldMkLst>
        <pc:spChg chg="add mod ord">
          <ac:chgData name="Ned Bellavance" userId="6ec04c79-7352-4a66-babe-242a44d83e92" providerId="ADAL" clId="{B20D21E1-04DD-461F-B887-0BA28E8D0682}" dt="2021-02-08T14:41:08.328" v="4866" actId="207"/>
          <ac:spMkLst>
            <pc:docMk/>
            <pc:sldMk cId="694231279" sldId="349"/>
            <ac:spMk id="71" creationId="{E0AC95EF-FB97-40B8-B3FB-2D4C8C2640A8}"/>
          </ac:spMkLst>
        </pc:spChg>
        <pc:spChg chg="mod">
          <ac:chgData name="Ned Bellavance" userId="6ec04c79-7352-4a66-babe-242a44d83e92" providerId="ADAL" clId="{B20D21E1-04DD-461F-B887-0BA28E8D0682}" dt="2021-02-08T14:07:12.860" v="4238" actId="20577"/>
          <ac:spMkLst>
            <pc:docMk/>
            <pc:sldMk cId="694231279" sldId="349"/>
            <ac:spMk id="108" creationId="{4504321A-3116-4B92-A5D8-D286E2B7D461}"/>
          </ac:spMkLst>
        </pc:spChg>
        <pc:picChg chg="add del mod">
          <ac:chgData name="Ned Bellavance" userId="6ec04c79-7352-4a66-babe-242a44d83e92" providerId="ADAL" clId="{B20D21E1-04DD-461F-B887-0BA28E8D0682}" dt="2021-02-08T14:41:51.545" v="4886" actId="1036"/>
          <ac:picMkLst>
            <pc:docMk/>
            <pc:sldMk cId="694231279" sldId="349"/>
            <ac:picMk id="31" creationId="{9924828C-39DC-4EC4-9249-6D8951C0B6D0}"/>
          </ac:picMkLst>
        </pc:picChg>
        <pc:picChg chg="mod">
          <ac:chgData name="Ned Bellavance" userId="6ec04c79-7352-4a66-babe-242a44d83e92" providerId="ADAL" clId="{B20D21E1-04DD-461F-B887-0BA28E8D0682}" dt="2021-02-08T14:41:36.346" v="4870" actId="1076"/>
          <ac:picMkLst>
            <pc:docMk/>
            <pc:sldMk cId="694231279" sldId="349"/>
            <ac:picMk id="62" creationId="{5B6C6555-7E60-4CD8-928B-2879BA0A14BD}"/>
          </ac:picMkLst>
        </pc:picChg>
        <pc:cxnChg chg="add del mod">
          <ac:chgData name="Ned Bellavance" userId="6ec04c79-7352-4a66-babe-242a44d83e92" providerId="ADAL" clId="{B20D21E1-04DD-461F-B887-0BA28E8D0682}" dt="2021-02-08T14:37:36.271" v="4846" actId="478"/>
          <ac:cxnSpMkLst>
            <pc:docMk/>
            <pc:sldMk cId="694231279" sldId="349"/>
            <ac:cxnSpMk id="64" creationId="{040789FC-684E-4919-B252-A16F52ABE23C}"/>
          </ac:cxnSpMkLst>
        </pc:cxnChg>
        <pc:cxnChg chg="add del mod">
          <ac:chgData name="Ned Bellavance" userId="6ec04c79-7352-4a66-babe-242a44d83e92" providerId="ADAL" clId="{B20D21E1-04DD-461F-B887-0BA28E8D0682}" dt="2021-02-08T14:41:54.715" v="4887" actId="478"/>
          <ac:cxnSpMkLst>
            <pc:docMk/>
            <pc:sldMk cId="694231279" sldId="349"/>
            <ac:cxnSpMk id="67" creationId="{F3727ED6-1D2F-4FF7-B069-1495B64CC118}"/>
          </ac:cxnSpMkLst>
        </pc:cxnChg>
        <pc:cxnChg chg="del mod">
          <ac:chgData name="Ned Bellavance" userId="6ec04c79-7352-4a66-babe-242a44d83e92" providerId="ADAL" clId="{B20D21E1-04DD-461F-B887-0BA28E8D0682}" dt="2021-02-08T14:07:18.268" v="4239" actId="478"/>
          <ac:cxnSpMkLst>
            <pc:docMk/>
            <pc:sldMk cId="694231279" sldId="349"/>
            <ac:cxnSpMk id="95" creationId="{04B432A0-9F63-4561-82AD-78CA9E577DD7}"/>
          </ac:cxnSpMkLst>
        </pc:cxnChg>
        <pc:cxnChg chg="mod">
          <ac:chgData name="Ned Bellavance" userId="6ec04c79-7352-4a66-babe-242a44d83e92" providerId="ADAL" clId="{B20D21E1-04DD-461F-B887-0BA28E8D0682}" dt="2021-02-08T14:41:51.545" v="4886" actId="1036"/>
          <ac:cxnSpMkLst>
            <pc:docMk/>
            <pc:sldMk cId="694231279" sldId="349"/>
            <ac:cxnSpMk id="102" creationId="{1A63B821-E37D-4046-908A-CF5FD3789EB7}"/>
          </ac:cxnSpMkLst>
        </pc:cxnChg>
        <pc:cxnChg chg="del mod">
          <ac:chgData name="Ned Bellavance" userId="6ec04c79-7352-4a66-babe-242a44d83e92" providerId="ADAL" clId="{B20D21E1-04DD-461F-B887-0BA28E8D0682}" dt="2021-02-08T14:07:32.309" v="4243" actId="478"/>
          <ac:cxnSpMkLst>
            <pc:docMk/>
            <pc:sldMk cId="694231279" sldId="349"/>
            <ac:cxnSpMk id="105" creationId="{96306A52-BBB1-44EB-9B8B-9717EF0E6E75}"/>
          </ac:cxnSpMkLst>
        </pc:cxnChg>
      </pc:sldChg>
      <pc:sldChg chg="delSp modSp add del mod">
        <pc:chgData name="Ned Bellavance" userId="6ec04c79-7352-4a66-babe-242a44d83e92" providerId="ADAL" clId="{B20D21E1-04DD-461F-B887-0BA28E8D0682}" dt="2021-02-08T14:01:47.989" v="4056" actId="47"/>
        <pc:sldMkLst>
          <pc:docMk/>
          <pc:sldMk cId="1396178098" sldId="349"/>
        </pc:sldMkLst>
        <pc:cxnChg chg="del mod">
          <ac:chgData name="Ned Bellavance" userId="6ec04c79-7352-4a66-babe-242a44d83e92" providerId="ADAL" clId="{B20D21E1-04DD-461F-B887-0BA28E8D0682}" dt="2021-02-08T14:01:34.869" v="4055" actId="478"/>
          <ac:cxnSpMkLst>
            <pc:docMk/>
            <pc:sldMk cId="1396178098" sldId="349"/>
            <ac:cxnSpMk id="84" creationId="{1C66E1F7-DA49-4A54-BFAA-9E26D6879149}"/>
          </ac:cxnSpMkLst>
        </pc:cxnChg>
      </pc:sldChg>
      <pc:sldChg chg="addSp delSp modSp add mod modAnim">
        <pc:chgData name="Ned Bellavance" userId="6ec04c79-7352-4a66-babe-242a44d83e92" providerId="ADAL" clId="{B20D21E1-04DD-461F-B887-0BA28E8D0682}" dt="2021-02-08T14:46:31.781" v="4908" actId="14100"/>
        <pc:sldMkLst>
          <pc:docMk/>
          <pc:sldMk cId="1523545367" sldId="350"/>
        </pc:sldMkLst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" creationId="{785FBA07-6681-4D55-A202-288F808FCA55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5" creationId="{0D951DA9-A6B8-4C20-92C7-C981EA41615D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6" creationId="{1288D8CC-1E65-4693-AAFB-468940496E5E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" creationId="{B6F86AAB-3443-49DC-94FE-DA808F42C587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8" creationId="{7059617A-DDA0-48C1-BDEB-674420E2D373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9" creationId="{256C4300-2FBA-4B8D-ACD2-97B67B7C3459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0" creationId="{8A1104D7-054F-4EEB-98D1-D5CA2551219F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1" creationId="{E9643CE6-5F98-4AC8-8853-602B82FFCD51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2" creationId="{2AB16EC6-5BC3-4627-AD37-55F8FAEC2111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3" creationId="{C80D63CA-BB51-48E5-90E4-1B5DA6A8919A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4" creationId="{F97FD316-F00D-4322-8A09-AAD036E224D8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5" creationId="{C3C6DA0C-9DBA-48EF-A74D-87A581CD1029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6" creationId="{53BBA015-DC4F-4332-A748-5F5EAA837C34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7" creationId="{AC7CD295-6CCA-4DA8-8D48-4D09EB53A716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8" creationId="{CA0C28EF-0534-4FD3-8AC1-C44E7CE3AF9F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19" creationId="{7BB64144-3769-4CD2-81A4-DCB5B615A5C3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0" creationId="{55217006-4DC2-432C-8016-37C02FCB5647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1" creationId="{7772BCE7-3385-4B71-9175-7BFCFBC9798F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2" creationId="{BBBB6F77-FBBB-40B0-A075-E2821C952EC6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3" creationId="{1E736452-4080-481C-9CC1-B6CD19C1161E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4" creationId="{67A8AADF-4BD6-4238-86CA-F0E7252B23E3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5" creationId="{6CB9F649-72CE-40D5-ACD5-22B0426F86CE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26" creationId="{E8612717-A32D-49DF-9EE7-E05F644D8733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3" creationId="{AE9005F9-AAF5-42F7-9395-208894619CAD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4" creationId="{72C3901F-A318-4B7C-AD27-FA9B78AF2F33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5" creationId="{C94FF01F-5C47-4070-9624-B93B13B6CE4C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6" creationId="{45E3F4BF-81A1-45EB-B981-224F11DD8E4A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7" creationId="{1E05FCB1-F6BE-42FB-B7C1-9FD943D46474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8" creationId="{B68B29E2-3DFC-4B0B-9E35-737FEC6D3F27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39" creationId="{C523FCA1-24C9-49E3-834D-A1D7577129D7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0" creationId="{80D621BD-3F25-416B-8E8F-F0896E20C4AE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1" creationId="{94FAD935-070E-4058-A303-9DFEAB78C691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2" creationId="{0A7E5A39-8E31-4DAD-B5C4-04B73AD49610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3" creationId="{BB677E23-1078-49D5-BA82-1D02BBDE7AA0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4" creationId="{99DBFC82-8ADA-4D32-ABC5-0DF7ED744AE1}"/>
          </ac:spMkLst>
        </pc:spChg>
        <pc:spChg chg="del">
          <ac:chgData name="Ned Bellavance" userId="6ec04c79-7352-4a66-babe-242a44d83e92" providerId="ADAL" clId="{B20D21E1-04DD-461F-B887-0BA28E8D0682}" dt="2021-02-08T14:09:14.933" v="4281" actId="478"/>
          <ac:spMkLst>
            <pc:docMk/>
            <pc:sldMk cId="1523545367" sldId="350"/>
            <ac:spMk id="45" creationId="{948424A1-83A6-4B41-9B18-EAFE07C09D9A}"/>
          </ac:spMkLst>
        </pc:spChg>
        <pc:spChg chg="del">
          <ac:chgData name="Ned Bellavance" userId="6ec04c79-7352-4a66-babe-242a44d83e92" providerId="ADAL" clId="{B20D21E1-04DD-461F-B887-0BA28E8D0682}" dt="2021-02-08T14:09:21.893" v="4283" actId="478"/>
          <ac:spMkLst>
            <pc:docMk/>
            <pc:sldMk cId="1523545367" sldId="350"/>
            <ac:spMk id="46" creationId="{62F5B8D2-DE03-4AB8-96C4-DD53A89DCE18}"/>
          </ac:spMkLst>
        </pc:spChg>
        <pc:spChg chg="del">
          <ac:chgData name="Ned Bellavance" userId="6ec04c79-7352-4a66-babe-242a44d83e92" providerId="ADAL" clId="{B20D21E1-04DD-461F-B887-0BA28E8D0682}" dt="2021-02-08T14:09:17.357" v="4282" actId="478"/>
          <ac:spMkLst>
            <pc:docMk/>
            <pc:sldMk cId="1523545367" sldId="350"/>
            <ac:spMk id="47" creationId="{8DC8FADD-4418-42C0-929B-B2854F41ABDD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8" creationId="{6D24BEDC-77E9-4929-A831-A5868B190601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49" creationId="{2F4B4690-1969-44D8-92A8-3CC57FB10638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50" creationId="{28369BBD-9B0D-4A7B-85F1-8B37D4F38CEB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51" creationId="{0BBF6363-799F-457D-B626-8E999EF60E62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52" creationId="{106A3378-0A00-44C3-B8B1-84EF3AC564BE}"/>
          </ac:spMkLst>
        </pc:spChg>
        <pc:spChg chg="del">
          <ac:chgData name="Ned Bellavance" userId="6ec04c79-7352-4a66-babe-242a44d83e92" providerId="ADAL" clId="{B20D21E1-04DD-461F-B887-0BA28E8D0682}" dt="2021-02-08T14:09:13.189" v="4280" actId="478"/>
          <ac:spMkLst>
            <pc:docMk/>
            <pc:sldMk cId="1523545367" sldId="350"/>
            <ac:spMk id="53" creationId="{6607CEAD-E307-45D9-A29D-7D3E2DAE4895}"/>
          </ac:spMkLst>
        </pc:spChg>
        <pc:spChg chg="del">
          <ac:chgData name="Ned Bellavance" userId="6ec04c79-7352-4a66-babe-242a44d83e92" providerId="ADAL" clId="{B20D21E1-04DD-461F-B887-0BA28E8D0682}" dt="2021-02-08T14:09:09.606" v="4278" actId="478"/>
          <ac:spMkLst>
            <pc:docMk/>
            <pc:sldMk cId="1523545367" sldId="350"/>
            <ac:spMk id="54" creationId="{1E092510-DBAE-45EF-9B9A-E79B8124C49A}"/>
          </ac:spMkLst>
        </pc:spChg>
        <pc:spChg chg="del">
          <ac:chgData name="Ned Bellavance" userId="6ec04c79-7352-4a66-babe-242a44d83e92" providerId="ADAL" clId="{B20D21E1-04DD-461F-B887-0BA28E8D0682}" dt="2021-02-08T14:09:11.405" v="4279" actId="478"/>
          <ac:spMkLst>
            <pc:docMk/>
            <pc:sldMk cId="1523545367" sldId="350"/>
            <ac:spMk id="55" creationId="{DC76113B-6F18-4E4D-BCE5-803AA9019B35}"/>
          </ac:spMkLst>
        </pc:spChg>
        <pc:spChg chg="mod">
          <ac:chgData name="Ned Bellavance" userId="6ec04c79-7352-4a66-babe-242a44d83e92" providerId="ADAL" clId="{B20D21E1-04DD-461F-B887-0BA28E8D0682}" dt="2021-02-08T14:10:05.926" v="4291" actId="164"/>
          <ac:spMkLst>
            <pc:docMk/>
            <pc:sldMk cId="1523545367" sldId="350"/>
            <ac:spMk id="63" creationId="{554E5E97-2CF3-42F2-B909-23846AF33B44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66" creationId="{D0BEB97F-A2AF-4B1B-A17A-D60AC28FBAFF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67" creationId="{8DE16ED3-A930-46C7-8C8B-0FAC4CF0900A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68" creationId="{B34688F7-41E7-490D-8554-FB92D775907C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69" creationId="{CD3D8285-5E30-428A-8F55-A57ED02653C7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0" creationId="{D96A3AFD-D871-4FBB-8FD7-30B81CB8F2DF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1" creationId="{6C2F1E42-B96B-4DF8-83EF-F27CEC405965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2" creationId="{F4CBC03B-B3E6-4972-ACC2-665258BE7BBF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3" creationId="{3DE7AB7C-CC94-4EF1-A81B-A361D4626284}"/>
          </ac:spMkLst>
        </pc:spChg>
        <pc:spChg chg="mod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4" creationId="{8EAED458-AB4C-4D71-BB2F-C956A68D9262}"/>
          </ac:spMkLst>
        </pc:spChg>
        <pc:spChg chg="add mod topLvl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5" creationId="{DB073122-9FDB-49C3-9FE8-BA33D9ADB3AE}"/>
          </ac:spMkLst>
        </pc:spChg>
        <pc:spChg chg="add mod topLvl">
          <ac:chgData name="Ned Bellavance" userId="6ec04c79-7352-4a66-babe-242a44d83e92" providerId="ADAL" clId="{B20D21E1-04DD-461F-B887-0BA28E8D0682}" dt="2021-02-08T14:43:09.941" v="4892" actId="165"/>
          <ac:spMkLst>
            <pc:docMk/>
            <pc:sldMk cId="1523545367" sldId="350"/>
            <ac:spMk id="76" creationId="{93F1DD9D-7091-4504-9B54-41AA7717F878}"/>
          </ac:spMkLst>
        </pc:spChg>
        <pc:spChg chg="mod">
          <ac:chgData name="Ned Bellavance" userId="6ec04c79-7352-4a66-babe-242a44d83e92" providerId="ADAL" clId="{B20D21E1-04DD-461F-B887-0BA28E8D0682}" dt="2021-02-08T14:08:26.212" v="4269" actId="20577"/>
          <ac:spMkLst>
            <pc:docMk/>
            <pc:sldMk cId="1523545367" sldId="350"/>
            <ac:spMk id="108" creationId="{4504321A-3116-4B92-A5D8-D286E2B7D461}"/>
          </ac:spMkLst>
        </pc:spChg>
        <pc:grpChg chg="add mod">
          <ac:chgData name="Ned Bellavance" userId="6ec04c79-7352-4a66-babe-242a44d83e92" providerId="ADAL" clId="{B20D21E1-04DD-461F-B887-0BA28E8D0682}" dt="2021-02-08T14:13:08.496" v="4371" actId="1038"/>
          <ac:grpSpMkLst>
            <pc:docMk/>
            <pc:sldMk cId="1523545367" sldId="350"/>
            <ac:grpSpMk id="2" creationId="{022BC6E2-B885-4808-B050-1D78ACA6059C}"/>
          </ac:grpSpMkLst>
        </pc:grpChg>
        <pc:grpChg chg="mod ord topLvl">
          <ac:chgData name="Ned Bellavance" userId="6ec04c79-7352-4a66-babe-242a44d83e92" providerId="ADAL" clId="{B20D21E1-04DD-461F-B887-0BA28E8D0682}" dt="2021-02-08T14:43:09.941" v="4892" actId="165"/>
          <ac:grpSpMkLst>
            <pc:docMk/>
            <pc:sldMk cId="1523545367" sldId="350"/>
            <ac:grpSpMk id="3" creationId="{A412F7B1-3FA0-4807-973A-69CF2B4D0C09}"/>
          </ac:grpSpMkLst>
        </pc:grpChg>
        <pc:grpChg chg="mod">
          <ac:chgData name="Ned Bellavance" userId="6ec04c79-7352-4a66-babe-242a44d83e92" providerId="ADAL" clId="{B20D21E1-04DD-461F-B887-0BA28E8D0682}" dt="2021-02-08T14:13:08.496" v="4371" actId="1038"/>
          <ac:grpSpMkLst>
            <pc:docMk/>
            <pc:sldMk cId="1523545367" sldId="350"/>
            <ac:grpSpMk id="27" creationId="{18A2057C-F997-4465-823E-F775C3090AD9}"/>
          </ac:grpSpMkLst>
        </pc:grpChg>
        <pc:grpChg chg="add del mod">
          <ac:chgData name="Ned Bellavance" userId="6ec04c79-7352-4a66-babe-242a44d83e92" providerId="ADAL" clId="{B20D21E1-04DD-461F-B887-0BA28E8D0682}" dt="2021-02-08T14:43:09.941" v="4892" actId="165"/>
          <ac:grpSpMkLst>
            <pc:docMk/>
            <pc:sldMk cId="1523545367" sldId="350"/>
            <ac:grpSpMk id="30" creationId="{FD77A5D5-861E-4E06-926C-B5A1F17475F8}"/>
          </ac:grpSpMkLst>
        </pc:grpChg>
        <pc:grpChg chg="mod ord topLvl">
          <ac:chgData name="Ned Bellavance" userId="6ec04c79-7352-4a66-babe-242a44d83e92" providerId="ADAL" clId="{B20D21E1-04DD-461F-B887-0BA28E8D0682}" dt="2021-02-08T14:43:09.941" v="4892" actId="165"/>
          <ac:grpSpMkLst>
            <pc:docMk/>
            <pc:sldMk cId="1523545367" sldId="350"/>
            <ac:grpSpMk id="32" creationId="{DD660391-F1CF-462F-BD69-4BC178008B96}"/>
          </ac:grpSpMkLst>
        </pc:grpChg>
        <pc:grpChg chg="add mod ord topLvl">
          <ac:chgData name="Ned Bellavance" userId="6ec04c79-7352-4a66-babe-242a44d83e92" providerId="ADAL" clId="{B20D21E1-04DD-461F-B887-0BA28E8D0682}" dt="2021-02-08T14:43:09.941" v="4892" actId="165"/>
          <ac:grpSpMkLst>
            <pc:docMk/>
            <pc:sldMk cId="1523545367" sldId="350"/>
            <ac:grpSpMk id="65" creationId="{FA112920-8235-4683-A20C-4F5FFAE1BB1A}"/>
          </ac:grpSpMkLst>
        </pc:grpChg>
        <pc:grpChg chg="add mod">
          <ac:chgData name="Ned Bellavance" userId="6ec04c79-7352-4a66-babe-242a44d83e92" providerId="ADAL" clId="{B20D21E1-04DD-461F-B887-0BA28E8D0682}" dt="2021-02-08T14:14:12.563" v="4400" actId="1035"/>
          <ac:grpSpMkLst>
            <pc:docMk/>
            <pc:sldMk cId="1523545367" sldId="350"/>
            <ac:grpSpMk id="77" creationId="{3C668CBC-776D-42A8-BBBF-9DE771C8EDAC}"/>
          </ac:grpSpMkLst>
        </pc:grpChg>
        <pc:picChg chg="del mod">
          <ac:chgData name="Ned Bellavance" userId="6ec04c79-7352-4a66-babe-242a44d83e92" providerId="ADAL" clId="{B20D21E1-04DD-461F-B887-0BA28E8D0682}" dt="2021-02-08T14:12:30.629" v="4346" actId="478"/>
          <ac:picMkLst>
            <pc:docMk/>
            <pc:sldMk cId="1523545367" sldId="350"/>
            <ac:picMk id="31" creationId="{9924828C-39DC-4EC4-9249-6D8951C0B6D0}"/>
          </ac:picMkLst>
        </pc:picChg>
        <pc:picChg chg="del">
          <ac:chgData name="Ned Bellavance" userId="6ec04c79-7352-4a66-babe-242a44d83e92" providerId="ADAL" clId="{B20D21E1-04DD-461F-B887-0BA28E8D0682}" dt="2021-02-08T14:08:42.117" v="4270" actId="478"/>
          <ac:picMkLst>
            <pc:docMk/>
            <pc:sldMk cId="1523545367" sldId="350"/>
            <ac:picMk id="59" creationId="{4AE1EA07-3480-4264-99D7-77A12A09FCA3}"/>
          </ac:picMkLst>
        </pc:picChg>
        <pc:picChg chg="mod">
          <ac:chgData name="Ned Bellavance" userId="6ec04c79-7352-4a66-babe-242a44d83e92" providerId="ADAL" clId="{B20D21E1-04DD-461F-B887-0BA28E8D0682}" dt="2021-02-08T14:10:05.926" v="4291" actId="164"/>
          <ac:picMkLst>
            <pc:docMk/>
            <pc:sldMk cId="1523545367" sldId="350"/>
            <ac:picMk id="62" creationId="{5B6C6555-7E60-4CD8-928B-2879BA0A14BD}"/>
          </ac:picMkLst>
        </pc:picChg>
        <pc:picChg chg="mod">
          <ac:chgData name="Ned Bellavance" userId="6ec04c79-7352-4a66-babe-242a44d83e92" providerId="ADAL" clId="{B20D21E1-04DD-461F-B887-0BA28E8D0682}" dt="2021-02-08T14:12:31.135" v="4347"/>
          <ac:picMkLst>
            <pc:docMk/>
            <pc:sldMk cId="1523545367" sldId="350"/>
            <ac:picMk id="78" creationId="{7265B8F9-A9C3-4B40-9525-FAAC9505648E}"/>
          </ac:picMkLst>
        </pc:picChg>
        <pc:picChg chg="mod">
          <ac:chgData name="Ned Bellavance" userId="6ec04c79-7352-4a66-babe-242a44d83e92" providerId="ADAL" clId="{B20D21E1-04DD-461F-B887-0BA28E8D0682}" dt="2021-02-08T14:12:31.135" v="4347"/>
          <ac:picMkLst>
            <pc:docMk/>
            <pc:sldMk cId="1523545367" sldId="350"/>
            <ac:picMk id="79" creationId="{666B977C-78C0-4C38-A9FA-FC1FD774AD9C}"/>
          </ac:picMkLst>
        </pc:picChg>
        <pc:cxnChg chg="mod ord">
          <ac:chgData name="Ned Bellavance" userId="6ec04c79-7352-4a66-babe-242a44d83e92" providerId="ADAL" clId="{B20D21E1-04DD-461F-B887-0BA28E8D0682}" dt="2021-02-08T14:13:27.315" v="4378" actId="166"/>
          <ac:cxnSpMkLst>
            <pc:docMk/>
            <pc:sldMk cId="1523545367" sldId="350"/>
            <ac:cxnSpMk id="64" creationId="{040789FC-684E-4919-B252-A16F52ABE23C}"/>
          </ac:cxnSpMkLst>
        </pc:cxnChg>
        <pc:cxnChg chg="mod">
          <ac:chgData name="Ned Bellavance" userId="6ec04c79-7352-4a66-babe-242a44d83e92" providerId="ADAL" clId="{B20D21E1-04DD-461F-B887-0BA28E8D0682}" dt="2021-02-08T14:13:08.496" v="4371" actId="1038"/>
          <ac:cxnSpMkLst>
            <pc:docMk/>
            <pc:sldMk cId="1523545367" sldId="350"/>
            <ac:cxnSpMk id="80" creationId="{9B600D4B-9B52-43A8-8B3A-B72302CA56D4}"/>
          </ac:cxnSpMkLst>
        </pc:cxnChg>
        <pc:cxnChg chg="add del mod">
          <ac:chgData name="Ned Bellavance" userId="6ec04c79-7352-4a66-babe-242a44d83e92" providerId="ADAL" clId="{B20D21E1-04DD-461F-B887-0BA28E8D0682}" dt="2021-02-08T14:13:23.686" v="4377" actId="478"/>
          <ac:cxnSpMkLst>
            <pc:docMk/>
            <pc:sldMk cId="1523545367" sldId="350"/>
            <ac:cxnSpMk id="84" creationId="{5EEFE6B7-29D4-4FFD-80AC-AB394171ED45}"/>
          </ac:cxnSpMkLst>
        </pc:cxnChg>
        <pc:cxnChg chg="del mod">
          <ac:chgData name="Ned Bellavance" userId="6ec04c79-7352-4a66-babe-242a44d83e92" providerId="ADAL" clId="{B20D21E1-04DD-461F-B887-0BA28E8D0682}" dt="2021-02-08T14:08:44.926" v="4272" actId="478"/>
          <ac:cxnSpMkLst>
            <pc:docMk/>
            <pc:sldMk cId="1523545367" sldId="350"/>
            <ac:cxnSpMk id="87" creationId="{2A7DABEC-3696-44C1-A106-7D9634977626}"/>
          </ac:cxnSpMkLst>
        </pc:cxnChg>
        <pc:cxnChg chg="add mod">
          <ac:chgData name="Ned Bellavance" userId="6ec04c79-7352-4a66-babe-242a44d83e92" providerId="ADAL" clId="{B20D21E1-04DD-461F-B887-0BA28E8D0682}" dt="2021-02-08T14:46:31.781" v="4908" actId="14100"/>
          <ac:cxnSpMkLst>
            <pc:docMk/>
            <pc:sldMk cId="1523545367" sldId="350"/>
            <ac:cxnSpMk id="89" creationId="{5019D52E-5C1D-4A1B-878B-1D3B2E50C5CC}"/>
          </ac:cxnSpMkLst>
        </pc:cxnChg>
        <pc:cxnChg chg="del mod">
          <ac:chgData name="Ned Bellavance" userId="6ec04c79-7352-4a66-babe-242a44d83e92" providerId="ADAL" clId="{B20D21E1-04DD-461F-B887-0BA28E8D0682}" dt="2021-02-08T14:08:43.424" v="4271" actId="478"/>
          <ac:cxnSpMkLst>
            <pc:docMk/>
            <pc:sldMk cId="1523545367" sldId="350"/>
            <ac:cxnSpMk id="92" creationId="{6C865962-33BD-42F0-BC73-337DD1BB548A}"/>
          </ac:cxnSpMkLst>
        </pc:cxnChg>
        <pc:cxnChg chg="add mod">
          <ac:chgData name="Ned Bellavance" userId="6ec04c79-7352-4a66-babe-242a44d83e92" providerId="ADAL" clId="{B20D21E1-04DD-461F-B887-0BA28E8D0682}" dt="2021-02-08T14:14:12.563" v="4400" actId="1035"/>
          <ac:cxnSpMkLst>
            <pc:docMk/>
            <pc:sldMk cId="1523545367" sldId="350"/>
            <ac:cxnSpMk id="93" creationId="{B65B0F78-27C5-43F2-807B-9110DFA3374F}"/>
          </ac:cxnSpMkLst>
        </pc:cxnChg>
        <pc:cxnChg chg="del mod">
          <ac:chgData name="Ned Bellavance" userId="6ec04c79-7352-4a66-babe-242a44d83e92" providerId="ADAL" clId="{B20D21E1-04DD-461F-B887-0BA28E8D0682}" dt="2021-02-08T14:08:47.964" v="4273" actId="478"/>
          <ac:cxnSpMkLst>
            <pc:docMk/>
            <pc:sldMk cId="1523545367" sldId="350"/>
            <ac:cxnSpMk id="102" creationId="{1A63B821-E37D-4046-908A-CF5FD3789EB7}"/>
          </ac:cxnSpMkLst>
        </pc:cxnChg>
      </pc:sldChg>
      <pc:sldMasterChg chg="delSldLayout">
        <pc:chgData name="Ned Bellavance" userId="6ec04c79-7352-4a66-babe-242a44d83e92" providerId="ADAL" clId="{B20D21E1-04DD-461F-B887-0BA28E8D0682}" dt="2021-02-08T14:21:49.574" v="4481" actId="47"/>
        <pc:sldMasterMkLst>
          <pc:docMk/>
          <pc:sldMasterMk cId="0" sldId="2147483658"/>
        </pc:sldMasterMkLst>
        <pc:sldLayoutChg chg="del">
          <pc:chgData name="Ned Bellavance" userId="6ec04c79-7352-4a66-babe-242a44d83e92" providerId="ADAL" clId="{B20D21E1-04DD-461F-B887-0BA28E8D0682}" dt="2021-02-04T21:14:19.539" v="1397" actId="47"/>
          <pc:sldLayoutMkLst>
            <pc:docMk/>
            <pc:sldMasterMk cId="0" sldId="2147483658"/>
            <pc:sldLayoutMk cId="1644781602" sldId="2147483659"/>
          </pc:sldLayoutMkLst>
        </pc:sldLayoutChg>
        <pc:sldLayoutChg chg="del">
          <pc:chgData name="Ned Bellavance" userId="6ec04c79-7352-4a66-babe-242a44d83e92" providerId="ADAL" clId="{B20D21E1-04DD-461F-B887-0BA28E8D0682}" dt="2021-02-08T14:21:49.574" v="4481" actId="47"/>
          <pc:sldLayoutMkLst>
            <pc:docMk/>
            <pc:sldMasterMk cId="0" sldId="2147483658"/>
            <pc:sldLayoutMk cId="1361879541" sldId="2147483660"/>
          </pc:sldLayoutMkLst>
        </pc:sldLayoutChg>
      </pc:sldMasterChg>
    </pc:docChg>
  </pc:docChgLst>
  <pc:docChgLst>
    <pc:chgData name="Ned Bellavance" userId="6ec04c79-7352-4a66-babe-242a44d83e92" providerId="ADAL" clId="{2AF28049-4818-4F29-A9AC-5B19655EAC2A}"/>
    <pc:docChg chg="modSld sldOrd">
      <pc:chgData name="Ned Bellavance" userId="6ec04c79-7352-4a66-babe-242a44d83e92" providerId="ADAL" clId="{2AF28049-4818-4F29-A9AC-5B19655EAC2A}" dt="2021-02-09T16:33:09.738" v="37"/>
      <pc:docMkLst>
        <pc:docMk/>
      </pc:docMkLst>
      <pc:sldChg chg="modAnim">
        <pc:chgData name="Ned Bellavance" userId="6ec04c79-7352-4a66-babe-242a44d83e92" providerId="ADAL" clId="{2AF28049-4818-4F29-A9AC-5B19655EAC2A}" dt="2021-02-09T16:27:17.867" v="20"/>
        <pc:sldMkLst>
          <pc:docMk/>
          <pc:sldMk cId="1061137353" sldId="340"/>
        </pc:sldMkLst>
      </pc:sldChg>
      <pc:sldChg chg="addSp delSp modSp mod modAnim">
        <pc:chgData name="Ned Bellavance" userId="6ec04c79-7352-4a66-babe-242a44d83e92" providerId="ADAL" clId="{2AF28049-4818-4F29-A9AC-5B19655EAC2A}" dt="2021-02-09T16:33:09.738" v="37"/>
        <pc:sldMkLst>
          <pc:docMk/>
          <pc:sldMk cId="3753266240" sldId="342"/>
        </pc:sldMkLst>
        <pc:spChg chg="add mod">
          <ac:chgData name="Ned Bellavance" userId="6ec04c79-7352-4a66-babe-242a44d83e92" providerId="ADAL" clId="{2AF28049-4818-4F29-A9AC-5B19655EAC2A}" dt="2021-02-09T16:32:50.003" v="35" actId="164"/>
          <ac:spMkLst>
            <pc:docMk/>
            <pc:sldMk cId="3753266240" sldId="342"/>
            <ac:spMk id="2" creationId="{3FC6B774-43BF-4FA1-AE7F-06C8F3EFE565}"/>
          </ac:spMkLst>
        </pc:spChg>
        <pc:spChg chg="mod">
          <ac:chgData name="Ned Bellavance" userId="6ec04c79-7352-4a66-babe-242a44d83e92" providerId="ADAL" clId="{2AF28049-4818-4F29-A9AC-5B19655EAC2A}" dt="2021-02-09T16:32:50.003" v="35" actId="164"/>
          <ac:spMkLst>
            <pc:docMk/>
            <pc:sldMk cId="3753266240" sldId="342"/>
            <ac:spMk id="18" creationId="{CD7D57DF-9B6D-4749-926F-E274E4FDF33E}"/>
          </ac:spMkLst>
        </pc:spChg>
        <pc:grpChg chg="add mod">
          <ac:chgData name="Ned Bellavance" userId="6ec04c79-7352-4a66-babe-242a44d83e92" providerId="ADAL" clId="{2AF28049-4818-4F29-A9AC-5B19655EAC2A}" dt="2021-02-09T16:32:50.003" v="35" actId="164"/>
          <ac:grpSpMkLst>
            <pc:docMk/>
            <pc:sldMk cId="3753266240" sldId="342"/>
            <ac:grpSpMk id="7" creationId="{086E36D4-A492-419D-AD39-C0A79A12862A}"/>
          </ac:grpSpMkLst>
        </pc:grpChg>
        <pc:grpChg chg="del mod">
          <ac:chgData name="Ned Bellavance" userId="6ec04c79-7352-4a66-babe-242a44d83e92" providerId="ADAL" clId="{2AF28049-4818-4F29-A9AC-5B19655EAC2A}" dt="2021-02-08T16:14:19.455" v="2" actId="478"/>
          <ac:grpSpMkLst>
            <pc:docMk/>
            <pc:sldMk cId="3753266240" sldId="342"/>
            <ac:grpSpMk id="27" creationId="{B457B12E-009E-47F0-8FEF-2943657B3145}"/>
          </ac:grpSpMkLst>
        </pc:grpChg>
        <pc:picChg chg="del">
          <ac:chgData name="Ned Bellavance" userId="6ec04c79-7352-4a66-babe-242a44d83e92" providerId="ADAL" clId="{2AF28049-4818-4F29-A9AC-5B19655EAC2A}" dt="2021-02-08T16:14:19.455" v="2" actId="478"/>
          <ac:picMkLst>
            <pc:docMk/>
            <pc:sldMk cId="3753266240" sldId="342"/>
            <ac:picMk id="17" creationId="{E18AD413-028E-4FB0-9C3A-D2AA7810F242}"/>
          </ac:picMkLst>
        </pc:picChg>
      </pc:sldChg>
      <pc:sldChg chg="ord modAnim">
        <pc:chgData name="Ned Bellavance" userId="6ec04c79-7352-4a66-babe-242a44d83e92" providerId="ADAL" clId="{2AF28049-4818-4F29-A9AC-5B19655EAC2A}" dt="2021-02-09T16:28:32.046" v="34"/>
        <pc:sldMkLst>
          <pc:docMk/>
          <pc:sldMk cId="752857845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Immutable infrastructure deployment</a:t>
            </a:r>
          </a:p>
          <a:p>
            <a:r>
              <a:rPr lang="en-US"/>
              <a:t>Configuration management</a:t>
            </a:r>
          </a:p>
          <a:p>
            <a:r>
              <a:rPr lang="en-US"/>
              <a:t>Deployment orchestration</a:t>
            </a:r>
          </a:p>
          <a:p>
            <a:r>
              <a:rPr lang="en-US"/>
              <a:t>Testing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428209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8108952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Terraform and Ansible Integration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7EB0B28-2BF7-45C4-8AB4-14224536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993" y="3458438"/>
            <a:ext cx="1042374" cy="1045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6EFFE11-2466-4EF9-8AEB-ED7C49CDD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675" y="3458438"/>
            <a:ext cx="1042374" cy="1045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DC07FF-381E-4850-9AF4-606418831C21}"/>
              </a:ext>
            </a:extLst>
          </p:cNvPr>
          <p:cNvGrpSpPr/>
          <p:nvPr/>
        </p:nvGrpSpPr>
        <p:grpSpPr>
          <a:xfrm>
            <a:off x="5802000" y="3466018"/>
            <a:ext cx="1042375" cy="1030771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ABB122-6FAF-4228-9ED9-66C14855A8B5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ogo&#10;&#10;Description automatically generated">
              <a:extLst>
                <a:ext uri="{FF2B5EF4-FFF2-40B4-BE49-F238E27FC236}">
                  <a16:creationId xmlns:a16="http://schemas.microsoft.com/office/drawing/2014/main" id="{B59A5AEB-08A5-4D6A-AC82-3896E3725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DEFDB9-3F03-4617-B816-572993351A63}"/>
              </a:ext>
            </a:extLst>
          </p:cNvPr>
          <p:cNvGrpSpPr/>
          <p:nvPr/>
        </p:nvGrpSpPr>
        <p:grpSpPr>
          <a:xfrm>
            <a:off x="4050813" y="3466018"/>
            <a:ext cx="1042375" cy="1030771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1C835B-9B5F-4073-8EA6-9F846E821354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Logo&#10;&#10;Description automatically generated">
              <a:extLst>
                <a:ext uri="{FF2B5EF4-FFF2-40B4-BE49-F238E27FC236}">
                  <a16:creationId xmlns:a16="http://schemas.microsoft.com/office/drawing/2014/main" id="{89148E69-BBD3-4D20-9030-61D818C31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2F8E9C-9B30-4CF3-82C5-B7CF6FD922A5}"/>
              </a:ext>
            </a:extLst>
          </p:cNvPr>
          <p:cNvCxnSpPr/>
          <p:nvPr/>
        </p:nvCxnSpPr>
        <p:spPr>
          <a:xfrm>
            <a:off x="2224006" y="1241747"/>
            <a:ext cx="0" cy="2216691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1CDE3E9-891F-4884-8B36-EF566E145657}"/>
              </a:ext>
            </a:extLst>
          </p:cNvPr>
          <p:cNvGrpSpPr/>
          <p:nvPr/>
        </p:nvGrpSpPr>
        <p:grpSpPr>
          <a:xfrm>
            <a:off x="1697675" y="915109"/>
            <a:ext cx="1042375" cy="1030771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AF4353-EFE1-4EB2-986E-EC0C81C5D250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DEE9422F-10FE-475A-8CF0-268A75ED0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373178-8B0A-42CC-834D-20D7AB2EEC49}"/>
              </a:ext>
            </a:extLst>
          </p:cNvPr>
          <p:cNvCxnSpPr/>
          <p:nvPr/>
        </p:nvCxnSpPr>
        <p:spPr>
          <a:xfrm>
            <a:off x="4572000" y="1241747"/>
            <a:ext cx="0" cy="2216691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942B007-3D5E-4F9B-8579-934A64BA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813" y="907529"/>
            <a:ext cx="1042374" cy="1045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A53691B-1B23-4A15-8725-B647B37187FE}"/>
              </a:ext>
            </a:extLst>
          </p:cNvPr>
          <p:cNvCxnSpPr>
            <a:stCxn id="18" idx="4"/>
            <a:endCxn id="22" idx="0"/>
          </p:cNvCxnSpPr>
          <p:nvPr/>
        </p:nvCxnSpPr>
        <p:spPr>
          <a:xfrm rot="5400000">
            <a:off x="5876380" y="2398489"/>
            <a:ext cx="1514337" cy="620720"/>
          </a:xfrm>
          <a:prstGeom prst="bentConnector3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9BAA92D-5459-4E4C-8F47-CB4A49BC80CD}"/>
              </a:ext>
            </a:extLst>
          </p:cNvPr>
          <p:cNvCxnSpPr>
            <a:cxnSpLocks/>
            <a:stCxn id="18" idx="4"/>
            <a:endCxn id="19" idx="0"/>
          </p:cNvCxnSpPr>
          <p:nvPr/>
        </p:nvCxnSpPr>
        <p:spPr>
          <a:xfrm rot="16200000" flipH="1">
            <a:off x="6526166" y="2369423"/>
            <a:ext cx="1506757" cy="671272"/>
          </a:xfrm>
          <a:prstGeom prst="bentConnector3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D79E7D-B31A-4208-A583-3BEEA8834414}"/>
              </a:ext>
            </a:extLst>
          </p:cNvPr>
          <p:cNvSpPr txBox="1"/>
          <p:nvPr/>
        </p:nvSpPr>
        <p:spPr>
          <a:xfrm>
            <a:off x="170822" y="246185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Workflow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6E36D4-A492-419D-AD39-C0A79A12862A}"/>
              </a:ext>
            </a:extLst>
          </p:cNvPr>
          <p:cNvGrpSpPr/>
          <p:nvPr/>
        </p:nvGrpSpPr>
        <p:grpSpPr>
          <a:xfrm>
            <a:off x="6422721" y="909307"/>
            <a:ext cx="1042374" cy="1042374"/>
            <a:chOff x="6422721" y="909307"/>
            <a:chExt cx="1042374" cy="104237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7D57DF-9B6D-4749-926F-E274E4FDF33E}"/>
                </a:ext>
              </a:extLst>
            </p:cNvPr>
            <p:cNvSpPr/>
            <p:nvPr/>
          </p:nvSpPr>
          <p:spPr>
            <a:xfrm>
              <a:off x="6422721" y="909307"/>
              <a:ext cx="1042374" cy="10423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C6B774-43BF-4FA1-AE7F-06C8F3EFE565}"/>
                </a:ext>
              </a:extLst>
            </p:cNvPr>
            <p:cNvSpPr txBox="1"/>
            <p:nvPr/>
          </p:nvSpPr>
          <p:spPr>
            <a:xfrm>
              <a:off x="6450022" y="1245828"/>
              <a:ext cx="9877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Raleway ExtraBold" pitchFamily="2" charset="0"/>
                </a:rPr>
                <a:t>CI/CD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326624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58D02C67-465A-4450-994E-ED6D22FDAE7C}"/>
              </a:ext>
            </a:extLst>
          </p:cNvPr>
          <p:cNvSpPr/>
          <p:nvPr/>
        </p:nvSpPr>
        <p:spPr>
          <a:xfrm>
            <a:off x="557939" y="1057448"/>
            <a:ext cx="7955552" cy="1335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4E5E97-2CF3-42F2-B909-23846AF33B44}"/>
              </a:ext>
            </a:extLst>
          </p:cNvPr>
          <p:cNvSpPr/>
          <p:nvPr/>
        </p:nvSpPr>
        <p:spPr>
          <a:xfrm>
            <a:off x="3192504" y="2661315"/>
            <a:ext cx="2758992" cy="202011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F7B1-3FA0-4807-973A-69CF2B4D0C09}"/>
              </a:ext>
            </a:extLst>
          </p:cNvPr>
          <p:cNvGrpSpPr/>
          <p:nvPr/>
        </p:nvGrpSpPr>
        <p:grpSpPr>
          <a:xfrm>
            <a:off x="813490" y="2950200"/>
            <a:ext cx="1586087" cy="1433033"/>
            <a:chOff x="256600" y="3420650"/>
            <a:chExt cx="1873250" cy="1433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5FBA07-6681-4D55-A202-288F808FCA55}"/>
                </a:ext>
              </a:extLst>
            </p:cNvPr>
            <p:cNvSpPr/>
            <p:nvPr/>
          </p:nvSpPr>
          <p:spPr>
            <a:xfrm>
              <a:off x="256600" y="3420650"/>
              <a:ext cx="1873250" cy="1433033"/>
            </a:xfrm>
            <a:prstGeom prst="roundRect">
              <a:avLst>
                <a:gd name="adj" fmla="val 5589"/>
              </a:avLst>
            </a:prstGeom>
            <a:solidFill>
              <a:srgbClr val="FF9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D951DA9-A6B8-4C20-92C7-C981EA41615D}"/>
                </a:ext>
              </a:extLst>
            </p:cNvPr>
            <p:cNvSpPr/>
            <p:nvPr/>
          </p:nvSpPr>
          <p:spPr>
            <a:xfrm>
              <a:off x="358200" y="3770249"/>
              <a:ext cx="838200" cy="106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88D8CC-1E65-4693-AAFB-468940496E5E}"/>
                </a:ext>
              </a:extLst>
            </p:cNvPr>
            <p:cNvSpPr/>
            <p:nvPr/>
          </p:nvSpPr>
          <p:spPr>
            <a:xfrm>
              <a:off x="1245612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F86AAB-3443-49DC-94FE-DA808F42C587}"/>
                </a:ext>
              </a:extLst>
            </p:cNvPr>
            <p:cNvSpPr/>
            <p:nvPr/>
          </p:nvSpPr>
          <p:spPr>
            <a:xfrm>
              <a:off x="1642487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059617A-DDA0-48C1-BDEB-674420E2D373}"/>
                </a:ext>
              </a:extLst>
            </p:cNvPr>
            <p:cNvSpPr/>
            <p:nvPr/>
          </p:nvSpPr>
          <p:spPr>
            <a:xfrm>
              <a:off x="358200" y="3954747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56C4300-2FBA-4B8D-ACD2-97B67B7C3459}"/>
                </a:ext>
              </a:extLst>
            </p:cNvPr>
            <p:cNvSpPr/>
            <p:nvPr/>
          </p:nvSpPr>
          <p:spPr>
            <a:xfrm>
              <a:off x="777300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A1104D7-054F-4EEB-98D1-D5CA2551219F}"/>
                </a:ext>
              </a:extLst>
            </p:cNvPr>
            <p:cNvSpPr/>
            <p:nvPr/>
          </p:nvSpPr>
          <p:spPr>
            <a:xfrm>
              <a:off x="1436905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9643CE6-5F98-4AC8-8853-602B82FFCD51}"/>
                </a:ext>
              </a:extLst>
            </p:cNvPr>
            <p:cNvSpPr/>
            <p:nvPr/>
          </p:nvSpPr>
          <p:spPr>
            <a:xfrm>
              <a:off x="358200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AB16EC6-5BC3-4627-AD37-55F8FAEC2111}"/>
                </a:ext>
              </a:extLst>
            </p:cNvPr>
            <p:cNvSpPr/>
            <p:nvPr/>
          </p:nvSpPr>
          <p:spPr>
            <a:xfrm>
              <a:off x="1623687" y="4145596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0D63CA-BB51-48E5-90E4-1B5DA6A8919A}"/>
                </a:ext>
              </a:extLst>
            </p:cNvPr>
            <p:cNvSpPr/>
            <p:nvPr/>
          </p:nvSpPr>
          <p:spPr>
            <a:xfrm>
              <a:off x="560756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7FD316-F00D-4322-8A09-AAD036E224D8}"/>
                </a:ext>
              </a:extLst>
            </p:cNvPr>
            <p:cNvSpPr/>
            <p:nvPr/>
          </p:nvSpPr>
          <p:spPr>
            <a:xfrm>
              <a:off x="763312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C6DA0C-9DBA-48EF-A74D-87A581CD1029}"/>
                </a:ext>
              </a:extLst>
            </p:cNvPr>
            <p:cNvSpPr/>
            <p:nvPr/>
          </p:nvSpPr>
          <p:spPr>
            <a:xfrm>
              <a:off x="1296365" y="4145596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BBA015-DC4F-4332-A748-5F5EAA837C34}"/>
                </a:ext>
              </a:extLst>
            </p:cNvPr>
            <p:cNvSpPr/>
            <p:nvPr/>
          </p:nvSpPr>
          <p:spPr>
            <a:xfrm>
              <a:off x="358200" y="4345103"/>
              <a:ext cx="889000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C7CD295-6CCA-4DA8-8D48-4D09EB53A716}"/>
                </a:ext>
              </a:extLst>
            </p:cNvPr>
            <p:cNvSpPr/>
            <p:nvPr/>
          </p:nvSpPr>
          <p:spPr>
            <a:xfrm>
              <a:off x="1296412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A0C28EF-0534-4FD3-8AC1-C44E7CE3AF9F}"/>
                </a:ext>
              </a:extLst>
            </p:cNvPr>
            <p:cNvSpPr/>
            <p:nvPr/>
          </p:nvSpPr>
          <p:spPr>
            <a:xfrm>
              <a:off x="1693287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B64144-3769-4CD2-81A4-DCB5B615A5C3}"/>
                </a:ext>
              </a:extLst>
            </p:cNvPr>
            <p:cNvSpPr/>
            <p:nvPr/>
          </p:nvSpPr>
          <p:spPr>
            <a:xfrm>
              <a:off x="352598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17006-4DC2-432C-8016-37C02FCB5647}"/>
                </a:ext>
              </a:extLst>
            </p:cNvPr>
            <p:cNvSpPr/>
            <p:nvPr/>
          </p:nvSpPr>
          <p:spPr>
            <a:xfrm>
              <a:off x="1618085" y="3575071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772BCE7-3385-4B71-9175-7BFCFBC9798F}"/>
                </a:ext>
              </a:extLst>
            </p:cNvPr>
            <p:cNvSpPr/>
            <p:nvPr/>
          </p:nvSpPr>
          <p:spPr>
            <a:xfrm>
              <a:off x="555154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BB6F77-FBBB-40B0-A075-E2821C952EC6}"/>
                </a:ext>
              </a:extLst>
            </p:cNvPr>
            <p:cNvSpPr/>
            <p:nvPr/>
          </p:nvSpPr>
          <p:spPr>
            <a:xfrm>
              <a:off x="757710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E736452-4080-481C-9CC1-B6CD19C1161E}"/>
                </a:ext>
              </a:extLst>
            </p:cNvPr>
            <p:cNvSpPr/>
            <p:nvPr/>
          </p:nvSpPr>
          <p:spPr>
            <a:xfrm>
              <a:off x="1290763" y="3575071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7A8AADF-4BD6-4238-86CA-F0E7252B23E3}"/>
                </a:ext>
              </a:extLst>
            </p:cNvPr>
            <p:cNvSpPr/>
            <p:nvPr/>
          </p:nvSpPr>
          <p:spPr>
            <a:xfrm>
              <a:off x="355025" y="4529601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CB9F649-72CE-40D5-ACD5-22B0426F86CE}"/>
                </a:ext>
              </a:extLst>
            </p:cNvPr>
            <p:cNvSpPr/>
            <p:nvPr/>
          </p:nvSpPr>
          <p:spPr>
            <a:xfrm>
              <a:off x="774125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612717-A32D-49DF-9EE7-E05F644D8733}"/>
                </a:ext>
              </a:extLst>
            </p:cNvPr>
            <p:cNvSpPr/>
            <p:nvPr/>
          </p:nvSpPr>
          <p:spPr>
            <a:xfrm>
              <a:off x="1433730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A2057C-F997-4465-823E-F775C3090AD9}"/>
              </a:ext>
            </a:extLst>
          </p:cNvPr>
          <p:cNvGrpSpPr/>
          <p:nvPr/>
        </p:nvGrpSpPr>
        <p:grpSpPr>
          <a:xfrm>
            <a:off x="4050811" y="1210625"/>
            <a:ext cx="1042375" cy="1030771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E9505E-388C-4473-ABE2-DB122B11F73E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8F914637-51AF-4B5D-B6E8-83F606A9F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9924828C-39DC-4EC4-9249-6D8951C0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53" y="1211352"/>
            <a:ext cx="1042374" cy="1045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D660391-F1CF-462F-BD69-4BC178008B96}"/>
              </a:ext>
            </a:extLst>
          </p:cNvPr>
          <p:cNvGrpSpPr/>
          <p:nvPr/>
        </p:nvGrpSpPr>
        <p:grpSpPr>
          <a:xfrm>
            <a:off x="6679069" y="2950201"/>
            <a:ext cx="1587429" cy="1433033"/>
            <a:chOff x="6866687" y="3420650"/>
            <a:chExt cx="1873250" cy="1433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E9005F9-AAF5-42F7-9395-208894619CAD}"/>
                </a:ext>
              </a:extLst>
            </p:cNvPr>
            <p:cNvSpPr/>
            <p:nvPr/>
          </p:nvSpPr>
          <p:spPr>
            <a:xfrm>
              <a:off x="6866687" y="3420650"/>
              <a:ext cx="1873250" cy="1433033"/>
            </a:xfrm>
            <a:prstGeom prst="roundRect">
              <a:avLst>
                <a:gd name="adj" fmla="val 55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2C3901F-A318-4B7C-AD27-FA9B78AF2F33}"/>
                </a:ext>
              </a:extLst>
            </p:cNvPr>
            <p:cNvSpPr/>
            <p:nvPr/>
          </p:nvSpPr>
          <p:spPr>
            <a:xfrm>
              <a:off x="6968287" y="3770249"/>
              <a:ext cx="838200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94FF01F-5C47-4070-9624-B93B13B6CE4C}"/>
                </a:ext>
              </a:extLst>
            </p:cNvPr>
            <p:cNvSpPr/>
            <p:nvPr/>
          </p:nvSpPr>
          <p:spPr>
            <a:xfrm>
              <a:off x="7855699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5E3F4BF-81A1-45EB-B981-224F11DD8E4A}"/>
                </a:ext>
              </a:extLst>
            </p:cNvPr>
            <p:cNvSpPr/>
            <p:nvPr/>
          </p:nvSpPr>
          <p:spPr>
            <a:xfrm>
              <a:off x="8252574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E05FCB1-F6BE-42FB-B7C1-9FD943D46474}"/>
                </a:ext>
              </a:extLst>
            </p:cNvPr>
            <p:cNvSpPr/>
            <p:nvPr/>
          </p:nvSpPr>
          <p:spPr>
            <a:xfrm>
              <a:off x="6968287" y="3954747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68B29E2-3DFC-4B0B-9E35-737FEC6D3F27}"/>
                </a:ext>
              </a:extLst>
            </p:cNvPr>
            <p:cNvSpPr/>
            <p:nvPr/>
          </p:nvSpPr>
          <p:spPr>
            <a:xfrm>
              <a:off x="7387387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523FCA1-24C9-49E3-834D-A1D7577129D7}"/>
                </a:ext>
              </a:extLst>
            </p:cNvPr>
            <p:cNvSpPr/>
            <p:nvPr/>
          </p:nvSpPr>
          <p:spPr>
            <a:xfrm>
              <a:off x="8046992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0D621BD-3F25-416B-8E8F-F0896E20C4AE}"/>
                </a:ext>
              </a:extLst>
            </p:cNvPr>
            <p:cNvSpPr/>
            <p:nvPr/>
          </p:nvSpPr>
          <p:spPr>
            <a:xfrm>
              <a:off x="6968287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4FAD935-070E-4058-A303-9DFEAB78C691}"/>
                </a:ext>
              </a:extLst>
            </p:cNvPr>
            <p:cNvSpPr/>
            <p:nvPr/>
          </p:nvSpPr>
          <p:spPr>
            <a:xfrm>
              <a:off x="8233774" y="4145596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A7E5A39-8E31-4DAD-B5C4-04B73AD49610}"/>
                </a:ext>
              </a:extLst>
            </p:cNvPr>
            <p:cNvSpPr/>
            <p:nvPr/>
          </p:nvSpPr>
          <p:spPr>
            <a:xfrm>
              <a:off x="7170843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B677E23-1078-49D5-BA82-1D02BBDE7AA0}"/>
                </a:ext>
              </a:extLst>
            </p:cNvPr>
            <p:cNvSpPr/>
            <p:nvPr/>
          </p:nvSpPr>
          <p:spPr>
            <a:xfrm>
              <a:off x="7373399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9DBFC82-8ADA-4D32-ABC5-0DF7ED744AE1}"/>
                </a:ext>
              </a:extLst>
            </p:cNvPr>
            <p:cNvSpPr/>
            <p:nvPr/>
          </p:nvSpPr>
          <p:spPr>
            <a:xfrm>
              <a:off x="7906452" y="4145596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48424A1-83A6-4B41-9B18-EAFE07C09D9A}"/>
                </a:ext>
              </a:extLst>
            </p:cNvPr>
            <p:cNvSpPr/>
            <p:nvPr/>
          </p:nvSpPr>
          <p:spPr>
            <a:xfrm>
              <a:off x="6968287" y="4345103"/>
              <a:ext cx="889000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2F5B8D2-DE03-4AB8-96C4-DD53A89DCE18}"/>
                </a:ext>
              </a:extLst>
            </p:cNvPr>
            <p:cNvSpPr/>
            <p:nvPr/>
          </p:nvSpPr>
          <p:spPr>
            <a:xfrm>
              <a:off x="7906499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DC8FADD-4418-42C0-929B-B2854F41ABDD}"/>
                </a:ext>
              </a:extLst>
            </p:cNvPr>
            <p:cNvSpPr/>
            <p:nvPr/>
          </p:nvSpPr>
          <p:spPr>
            <a:xfrm>
              <a:off x="8303374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D24BEDC-77E9-4929-A831-A5868B190601}"/>
                </a:ext>
              </a:extLst>
            </p:cNvPr>
            <p:cNvSpPr/>
            <p:nvPr/>
          </p:nvSpPr>
          <p:spPr>
            <a:xfrm>
              <a:off x="6962685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F4B4690-1969-44D8-92A8-3CC57FB10638}"/>
                </a:ext>
              </a:extLst>
            </p:cNvPr>
            <p:cNvSpPr/>
            <p:nvPr/>
          </p:nvSpPr>
          <p:spPr>
            <a:xfrm>
              <a:off x="8228172" y="3575071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8369BBD-9B0D-4A7B-85F1-8B37D4F38CEB}"/>
                </a:ext>
              </a:extLst>
            </p:cNvPr>
            <p:cNvSpPr/>
            <p:nvPr/>
          </p:nvSpPr>
          <p:spPr>
            <a:xfrm>
              <a:off x="7165241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BBF6363-799F-457D-B626-8E999EF60E62}"/>
                </a:ext>
              </a:extLst>
            </p:cNvPr>
            <p:cNvSpPr/>
            <p:nvPr/>
          </p:nvSpPr>
          <p:spPr>
            <a:xfrm>
              <a:off x="7367797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06A3378-0A00-44C3-B8B1-84EF3AC564BE}"/>
                </a:ext>
              </a:extLst>
            </p:cNvPr>
            <p:cNvSpPr/>
            <p:nvPr/>
          </p:nvSpPr>
          <p:spPr>
            <a:xfrm>
              <a:off x="7900850" y="3575071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607CEAD-E307-45D9-A29D-7D3E2DAE4895}"/>
                </a:ext>
              </a:extLst>
            </p:cNvPr>
            <p:cNvSpPr/>
            <p:nvPr/>
          </p:nvSpPr>
          <p:spPr>
            <a:xfrm>
              <a:off x="6965112" y="4529601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E092510-DBAE-45EF-9B9A-E79B8124C49A}"/>
                </a:ext>
              </a:extLst>
            </p:cNvPr>
            <p:cNvSpPr/>
            <p:nvPr/>
          </p:nvSpPr>
          <p:spPr>
            <a:xfrm>
              <a:off x="7384212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76113B-6F18-4E4D-BCE5-803AA9019B35}"/>
                </a:ext>
              </a:extLst>
            </p:cNvPr>
            <p:cNvSpPr/>
            <p:nvPr/>
          </p:nvSpPr>
          <p:spPr>
            <a:xfrm>
              <a:off x="8043817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4AE1EA07-3480-4264-99D7-77A12A09F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025"/>
          <a:stretch/>
        </p:blipFill>
        <p:spPr>
          <a:xfrm>
            <a:off x="1250855" y="1204328"/>
            <a:ext cx="718808" cy="997045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5B6C6555-7E60-4CD8-928B-2879BA0A1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698" y="2920912"/>
            <a:ext cx="1340603" cy="1340603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B600D4B-9B52-43A8-8B3A-B72302CA56D4}"/>
              </a:ext>
            </a:extLst>
          </p:cNvPr>
          <p:cNvCxnSpPr>
            <a:cxnSpLocks/>
            <a:stCxn id="28" idx="4"/>
            <a:endCxn id="63" idx="0"/>
          </p:cNvCxnSpPr>
          <p:nvPr/>
        </p:nvCxnSpPr>
        <p:spPr>
          <a:xfrm>
            <a:off x="4571999" y="2241396"/>
            <a:ext cx="1" cy="419919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2A7DABEC-3696-44C1-A106-7D9634977626}"/>
              </a:ext>
            </a:extLst>
          </p:cNvPr>
          <p:cNvCxnSpPr>
            <a:cxnSpLocks/>
            <a:stCxn id="4" idx="3"/>
            <a:endCxn id="28" idx="2"/>
          </p:cNvCxnSpPr>
          <p:nvPr/>
        </p:nvCxnSpPr>
        <p:spPr>
          <a:xfrm flipV="1">
            <a:off x="2399577" y="1726011"/>
            <a:ext cx="1651234" cy="1940706"/>
          </a:xfrm>
          <a:prstGeom prst="bentConnector3">
            <a:avLst>
              <a:gd name="adj1" fmla="val 27943"/>
            </a:avLst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C865962-33BD-42F0-BC73-337DD1BB548A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flipH="1">
            <a:off x="1606534" y="2201373"/>
            <a:ext cx="3725" cy="748827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4B432A0-9F63-4561-82AD-78CA9E577DD7}"/>
              </a:ext>
            </a:extLst>
          </p:cNvPr>
          <p:cNvCxnSpPr>
            <a:cxnSpLocks/>
            <a:stCxn id="28" idx="6"/>
            <a:endCxn id="31" idx="1"/>
          </p:cNvCxnSpPr>
          <p:nvPr/>
        </p:nvCxnSpPr>
        <p:spPr>
          <a:xfrm>
            <a:off x="5093186" y="1726011"/>
            <a:ext cx="1859567" cy="8307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A63B821-E37D-4046-908A-CF5FD3789EB7}"/>
              </a:ext>
            </a:extLst>
          </p:cNvPr>
          <p:cNvCxnSpPr>
            <a:cxnSpLocks/>
            <a:stCxn id="33" idx="0"/>
            <a:endCxn id="31" idx="2"/>
          </p:cNvCxnSpPr>
          <p:nvPr/>
        </p:nvCxnSpPr>
        <p:spPr>
          <a:xfrm flipV="1">
            <a:off x="7472784" y="2257283"/>
            <a:ext cx="1156" cy="692918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6306A52-BBB1-44EB-9B8B-9717EF0E6E75}"/>
              </a:ext>
            </a:extLst>
          </p:cNvPr>
          <p:cNvCxnSpPr>
            <a:cxnSpLocks/>
            <a:endCxn id="62" idx="3"/>
          </p:cNvCxnSpPr>
          <p:nvPr/>
        </p:nvCxnSpPr>
        <p:spPr>
          <a:xfrm flipH="1">
            <a:off x="5242301" y="2076773"/>
            <a:ext cx="1828208" cy="1514441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504321A-3116-4B92-A5D8-D286E2B7D461}"/>
              </a:ext>
            </a:extLst>
          </p:cNvPr>
          <p:cNvSpPr txBox="1"/>
          <p:nvPr/>
        </p:nvSpPr>
        <p:spPr>
          <a:xfrm>
            <a:off x="170822" y="246185"/>
            <a:ext cx="5133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Terraform Calling Ansible (Local)</a:t>
            </a:r>
          </a:p>
        </p:txBody>
      </p:sp>
    </p:spTree>
    <p:extLst>
      <p:ext uri="{BB962C8B-B14F-4D97-AF65-F5344CB8AC3E}">
        <p14:creationId xmlns:p14="http://schemas.microsoft.com/office/powerpoint/2010/main" val="319721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0AC95EF-FB97-40B8-B3FB-2D4C8C2640A8}"/>
              </a:ext>
            </a:extLst>
          </p:cNvPr>
          <p:cNvSpPr/>
          <p:nvPr/>
        </p:nvSpPr>
        <p:spPr>
          <a:xfrm>
            <a:off x="557939" y="1057448"/>
            <a:ext cx="7955552" cy="133543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4E5E97-2CF3-42F2-B909-23846AF33B44}"/>
              </a:ext>
            </a:extLst>
          </p:cNvPr>
          <p:cNvSpPr/>
          <p:nvPr/>
        </p:nvSpPr>
        <p:spPr>
          <a:xfrm>
            <a:off x="3192504" y="2661315"/>
            <a:ext cx="2758992" cy="2020119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F7B1-3FA0-4807-973A-69CF2B4D0C09}"/>
              </a:ext>
            </a:extLst>
          </p:cNvPr>
          <p:cNvGrpSpPr/>
          <p:nvPr/>
        </p:nvGrpSpPr>
        <p:grpSpPr>
          <a:xfrm>
            <a:off x="813490" y="2950200"/>
            <a:ext cx="1586087" cy="1433033"/>
            <a:chOff x="256600" y="3420650"/>
            <a:chExt cx="1873250" cy="1433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5FBA07-6681-4D55-A202-288F808FCA55}"/>
                </a:ext>
              </a:extLst>
            </p:cNvPr>
            <p:cNvSpPr/>
            <p:nvPr/>
          </p:nvSpPr>
          <p:spPr>
            <a:xfrm>
              <a:off x="256600" y="3420650"/>
              <a:ext cx="1873250" cy="1433033"/>
            </a:xfrm>
            <a:prstGeom prst="roundRect">
              <a:avLst>
                <a:gd name="adj" fmla="val 5589"/>
              </a:avLst>
            </a:prstGeom>
            <a:solidFill>
              <a:srgbClr val="FF9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D951DA9-A6B8-4C20-92C7-C981EA41615D}"/>
                </a:ext>
              </a:extLst>
            </p:cNvPr>
            <p:cNvSpPr/>
            <p:nvPr/>
          </p:nvSpPr>
          <p:spPr>
            <a:xfrm>
              <a:off x="358200" y="3770249"/>
              <a:ext cx="838200" cy="106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88D8CC-1E65-4693-AAFB-468940496E5E}"/>
                </a:ext>
              </a:extLst>
            </p:cNvPr>
            <p:cNvSpPr/>
            <p:nvPr/>
          </p:nvSpPr>
          <p:spPr>
            <a:xfrm>
              <a:off x="1245612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F86AAB-3443-49DC-94FE-DA808F42C587}"/>
                </a:ext>
              </a:extLst>
            </p:cNvPr>
            <p:cNvSpPr/>
            <p:nvPr/>
          </p:nvSpPr>
          <p:spPr>
            <a:xfrm>
              <a:off x="1642487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059617A-DDA0-48C1-BDEB-674420E2D373}"/>
                </a:ext>
              </a:extLst>
            </p:cNvPr>
            <p:cNvSpPr/>
            <p:nvPr/>
          </p:nvSpPr>
          <p:spPr>
            <a:xfrm>
              <a:off x="358200" y="3954747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56C4300-2FBA-4B8D-ACD2-97B67B7C3459}"/>
                </a:ext>
              </a:extLst>
            </p:cNvPr>
            <p:cNvSpPr/>
            <p:nvPr/>
          </p:nvSpPr>
          <p:spPr>
            <a:xfrm>
              <a:off x="777300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A1104D7-054F-4EEB-98D1-D5CA2551219F}"/>
                </a:ext>
              </a:extLst>
            </p:cNvPr>
            <p:cNvSpPr/>
            <p:nvPr/>
          </p:nvSpPr>
          <p:spPr>
            <a:xfrm>
              <a:off x="1436905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9643CE6-5F98-4AC8-8853-602B82FFCD51}"/>
                </a:ext>
              </a:extLst>
            </p:cNvPr>
            <p:cNvSpPr/>
            <p:nvPr/>
          </p:nvSpPr>
          <p:spPr>
            <a:xfrm>
              <a:off x="358200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AB16EC6-5BC3-4627-AD37-55F8FAEC2111}"/>
                </a:ext>
              </a:extLst>
            </p:cNvPr>
            <p:cNvSpPr/>
            <p:nvPr/>
          </p:nvSpPr>
          <p:spPr>
            <a:xfrm>
              <a:off x="1623687" y="4145596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0D63CA-BB51-48E5-90E4-1B5DA6A8919A}"/>
                </a:ext>
              </a:extLst>
            </p:cNvPr>
            <p:cNvSpPr/>
            <p:nvPr/>
          </p:nvSpPr>
          <p:spPr>
            <a:xfrm>
              <a:off x="560756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7FD316-F00D-4322-8A09-AAD036E224D8}"/>
                </a:ext>
              </a:extLst>
            </p:cNvPr>
            <p:cNvSpPr/>
            <p:nvPr/>
          </p:nvSpPr>
          <p:spPr>
            <a:xfrm>
              <a:off x="763312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C6DA0C-9DBA-48EF-A74D-87A581CD1029}"/>
                </a:ext>
              </a:extLst>
            </p:cNvPr>
            <p:cNvSpPr/>
            <p:nvPr/>
          </p:nvSpPr>
          <p:spPr>
            <a:xfrm>
              <a:off x="1296365" y="4145596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BBA015-DC4F-4332-A748-5F5EAA837C34}"/>
                </a:ext>
              </a:extLst>
            </p:cNvPr>
            <p:cNvSpPr/>
            <p:nvPr/>
          </p:nvSpPr>
          <p:spPr>
            <a:xfrm>
              <a:off x="358200" y="4345103"/>
              <a:ext cx="889000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C7CD295-6CCA-4DA8-8D48-4D09EB53A716}"/>
                </a:ext>
              </a:extLst>
            </p:cNvPr>
            <p:cNvSpPr/>
            <p:nvPr/>
          </p:nvSpPr>
          <p:spPr>
            <a:xfrm>
              <a:off x="1296412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A0C28EF-0534-4FD3-8AC1-C44E7CE3AF9F}"/>
                </a:ext>
              </a:extLst>
            </p:cNvPr>
            <p:cNvSpPr/>
            <p:nvPr/>
          </p:nvSpPr>
          <p:spPr>
            <a:xfrm>
              <a:off x="1693287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B64144-3769-4CD2-81A4-DCB5B615A5C3}"/>
                </a:ext>
              </a:extLst>
            </p:cNvPr>
            <p:cNvSpPr/>
            <p:nvPr/>
          </p:nvSpPr>
          <p:spPr>
            <a:xfrm>
              <a:off x="352598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17006-4DC2-432C-8016-37C02FCB5647}"/>
                </a:ext>
              </a:extLst>
            </p:cNvPr>
            <p:cNvSpPr/>
            <p:nvPr/>
          </p:nvSpPr>
          <p:spPr>
            <a:xfrm>
              <a:off x="1618085" y="3575071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772BCE7-3385-4B71-9175-7BFCFBC9798F}"/>
                </a:ext>
              </a:extLst>
            </p:cNvPr>
            <p:cNvSpPr/>
            <p:nvPr/>
          </p:nvSpPr>
          <p:spPr>
            <a:xfrm>
              <a:off x="555154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BB6F77-FBBB-40B0-A075-E2821C952EC6}"/>
                </a:ext>
              </a:extLst>
            </p:cNvPr>
            <p:cNvSpPr/>
            <p:nvPr/>
          </p:nvSpPr>
          <p:spPr>
            <a:xfrm>
              <a:off x="757710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E736452-4080-481C-9CC1-B6CD19C1161E}"/>
                </a:ext>
              </a:extLst>
            </p:cNvPr>
            <p:cNvSpPr/>
            <p:nvPr/>
          </p:nvSpPr>
          <p:spPr>
            <a:xfrm>
              <a:off x="1290763" y="3575071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7A8AADF-4BD6-4238-86CA-F0E7252B23E3}"/>
                </a:ext>
              </a:extLst>
            </p:cNvPr>
            <p:cNvSpPr/>
            <p:nvPr/>
          </p:nvSpPr>
          <p:spPr>
            <a:xfrm>
              <a:off x="355025" y="4529601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CB9F649-72CE-40D5-ACD5-22B0426F86CE}"/>
                </a:ext>
              </a:extLst>
            </p:cNvPr>
            <p:cNvSpPr/>
            <p:nvPr/>
          </p:nvSpPr>
          <p:spPr>
            <a:xfrm>
              <a:off x="774125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612717-A32D-49DF-9EE7-E05F644D8733}"/>
                </a:ext>
              </a:extLst>
            </p:cNvPr>
            <p:cNvSpPr/>
            <p:nvPr/>
          </p:nvSpPr>
          <p:spPr>
            <a:xfrm>
              <a:off x="1433730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A2057C-F997-4465-823E-F775C3090AD9}"/>
              </a:ext>
            </a:extLst>
          </p:cNvPr>
          <p:cNvGrpSpPr/>
          <p:nvPr/>
        </p:nvGrpSpPr>
        <p:grpSpPr>
          <a:xfrm>
            <a:off x="4050811" y="1210625"/>
            <a:ext cx="1042375" cy="1030771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E9505E-388C-4473-ABE2-DB122B11F73E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8F914637-51AF-4B5D-B6E8-83F606A9F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9924828C-39DC-4EC4-9249-6D8951C0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729" y="3156753"/>
            <a:ext cx="1042374" cy="10459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D660391-F1CF-462F-BD69-4BC178008B96}"/>
              </a:ext>
            </a:extLst>
          </p:cNvPr>
          <p:cNvGrpSpPr/>
          <p:nvPr/>
        </p:nvGrpSpPr>
        <p:grpSpPr>
          <a:xfrm>
            <a:off x="6679069" y="2950201"/>
            <a:ext cx="1587429" cy="1433033"/>
            <a:chOff x="6866687" y="3420650"/>
            <a:chExt cx="1873250" cy="1433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E9005F9-AAF5-42F7-9395-208894619CAD}"/>
                </a:ext>
              </a:extLst>
            </p:cNvPr>
            <p:cNvSpPr/>
            <p:nvPr/>
          </p:nvSpPr>
          <p:spPr>
            <a:xfrm>
              <a:off x="6866687" y="3420650"/>
              <a:ext cx="1873250" cy="1433033"/>
            </a:xfrm>
            <a:prstGeom prst="roundRect">
              <a:avLst>
                <a:gd name="adj" fmla="val 55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2C3901F-A318-4B7C-AD27-FA9B78AF2F33}"/>
                </a:ext>
              </a:extLst>
            </p:cNvPr>
            <p:cNvSpPr/>
            <p:nvPr/>
          </p:nvSpPr>
          <p:spPr>
            <a:xfrm>
              <a:off x="6968287" y="3770249"/>
              <a:ext cx="838200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94FF01F-5C47-4070-9624-B93B13B6CE4C}"/>
                </a:ext>
              </a:extLst>
            </p:cNvPr>
            <p:cNvSpPr/>
            <p:nvPr/>
          </p:nvSpPr>
          <p:spPr>
            <a:xfrm>
              <a:off x="7855699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5E3F4BF-81A1-45EB-B981-224F11DD8E4A}"/>
                </a:ext>
              </a:extLst>
            </p:cNvPr>
            <p:cNvSpPr/>
            <p:nvPr/>
          </p:nvSpPr>
          <p:spPr>
            <a:xfrm>
              <a:off x="8252574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E05FCB1-F6BE-42FB-B7C1-9FD943D46474}"/>
                </a:ext>
              </a:extLst>
            </p:cNvPr>
            <p:cNvSpPr/>
            <p:nvPr/>
          </p:nvSpPr>
          <p:spPr>
            <a:xfrm>
              <a:off x="6968287" y="3954747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68B29E2-3DFC-4B0B-9E35-737FEC6D3F27}"/>
                </a:ext>
              </a:extLst>
            </p:cNvPr>
            <p:cNvSpPr/>
            <p:nvPr/>
          </p:nvSpPr>
          <p:spPr>
            <a:xfrm>
              <a:off x="7387387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523FCA1-24C9-49E3-834D-A1D7577129D7}"/>
                </a:ext>
              </a:extLst>
            </p:cNvPr>
            <p:cNvSpPr/>
            <p:nvPr/>
          </p:nvSpPr>
          <p:spPr>
            <a:xfrm>
              <a:off x="8046992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0D621BD-3F25-416B-8E8F-F0896E20C4AE}"/>
                </a:ext>
              </a:extLst>
            </p:cNvPr>
            <p:cNvSpPr/>
            <p:nvPr/>
          </p:nvSpPr>
          <p:spPr>
            <a:xfrm>
              <a:off x="6968287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4FAD935-070E-4058-A303-9DFEAB78C691}"/>
                </a:ext>
              </a:extLst>
            </p:cNvPr>
            <p:cNvSpPr/>
            <p:nvPr/>
          </p:nvSpPr>
          <p:spPr>
            <a:xfrm>
              <a:off x="8233774" y="4145596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A7E5A39-8E31-4DAD-B5C4-04B73AD49610}"/>
                </a:ext>
              </a:extLst>
            </p:cNvPr>
            <p:cNvSpPr/>
            <p:nvPr/>
          </p:nvSpPr>
          <p:spPr>
            <a:xfrm>
              <a:off x="7170843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B677E23-1078-49D5-BA82-1D02BBDE7AA0}"/>
                </a:ext>
              </a:extLst>
            </p:cNvPr>
            <p:cNvSpPr/>
            <p:nvPr/>
          </p:nvSpPr>
          <p:spPr>
            <a:xfrm>
              <a:off x="7373399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9DBFC82-8ADA-4D32-ABC5-0DF7ED744AE1}"/>
                </a:ext>
              </a:extLst>
            </p:cNvPr>
            <p:cNvSpPr/>
            <p:nvPr/>
          </p:nvSpPr>
          <p:spPr>
            <a:xfrm>
              <a:off x="7906452" y="4145596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48424A1-83A6-4B41-9B18-EAFE07C09D9A}"/>
                </a:ext>
              </a:extLst>
            </p:cNvPr>
            <p:cNvSpPr/>
            <p:nvPr/>
          </p:nvSpPr>
          <p:spPr>
            <a:xfrm>
              <a:off x="6968287" y="4345103"/>
              <a:ext cx="889000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2F5B8D2-DE03-4AB8-96C4-DD53A89DCE18}"/>
                </a:ext>
              </a:extLst>
            </p:cNvPr>
            <p:cNvSpPr/>
            <p:nvPr/>
          </p:nvSpPr>
          <p:spPr>
            <a:xfrm>
              <a:off x="7906499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DC8FADD-4418-42C0-929B-B2854F41ABDD}"/>
                </a:ext>
              </a:extLst>
            </p:cNvPr>
            <p:cNvSpPr/>
            <p:nvPr/>
          </p:nvSpPr>
          <p:spPr>
            <a:xfrm>
              <a:off x="8303374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D24BEDC-77E9-4929-A831-A5868B190601}"/>
                </a:ext>
              </a:extLst>
            </p:cNvPr>
            <p:cNvSpPr/>
            <p:nvPr/>
          </p:nvSpPr>
          <p:spPr>
            <a:xfrm>
              <a:off x="6962685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F4B4690-1969-44D8-92A8-3CC57FB10638}"/>
                </a:ext>
              </a:extLst>
            </p:cNvPr>
            <p:cNvSpPr/>
            <p:nvPr/>
          </p:nvSpPr>
          <p:spPr>
            <a:xfrm>
              <a:off x="8228172" y="3575071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8369BBD-9B0D-4A7B-85F1-8B37D4F38CEB}"/>
                </a:ext>
              </a:extLst>
            </p:cNvPr>
            <p:cNvSpPr/>
            <p:nvPr/>
          </p:nvSpPr>
          <p:spPr>
            <a:xfrm>
              <a:off x="7165241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BBF6363-799F-457D-B626-8E999EF60E62}"/>
                </a:ext>
              </a:extLst>
            </p:cNvPr>
            <p:cNvSpPr/>
            <p:nvPr/>
          </p:nvSpPr>
          <p:spPr>
            <a:xfrm>
              <a:off x="7367797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06A3378-0A00-44C3-B8B1-84EF3AC564BE}"/>
                </a:ext>
              </a:extLst>
            </p:cNvPr>
            <p:cNvSpPr/>
            <p:nvPr/>
          </p:nvSpPr>
          <p:spPr>
            <a:xfrm>
              <a:off x="7900850" y="3575071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607CEAD-E307-45D9-A29D-7D3E2DAE4895}"/>
                </a:ext>
              </a:extLst>
            </p:cNvPr>
            <p:cNvSpPr/>
            <p:nvPr/>
          </p:nvSpPr>
          <p:spPr>
            <a:xfrm>
              <a:off x="6965112" y="4529601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E092510-DBAE-45EF-9B9A-E79B8124C49A}"/>
                </a:ext>
              </a:extLst>
            </p:cNvPr>
            <p:cNvSpPr/>
            <p:nvPr/>
          </p:nvSpPr>
          <p:spPr>
            <a:xfrm>
              <a:off x="7384212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C76113B-6F18-4E4D-BCE5-803AA9019B35}"/>
                </a:ext>
              </a:extLst>
            </p:cNvPr>
            <p:cNvSpPr/>
            <p:nvPr/>
          </p:nvSpPr>
          <p:spPr>
            <a:xfrm>
              <a:off x="8043817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Graphic 58">
            <a:extLst>
              <a:ext uri="{FF2B5EF4-FFF2-40B4-BE49-F238E27FC236}">
                <a16:creationId xmlns:a16="http://schemas.microsoft.com/office/drawing/2014/main" id="{4AE1EA07-3480-4264-99D7-77A12A09FC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025"/>
          <a:stretch/>
        </p:blipFill>
        <p:spPr>
          <a:xfrm>
            <a:off x="1250855" y="1204328"/>
            <a:ext cx="718808" cy="997045"/>
          </a:xfrm>
          <a:prstGeom prst="rect">
            <a:avLst/>
          </a:prstGeom>
        </p:spPr>
      </p:pic>
      <p:pic>
        <p:nvPicPr>
          <p:cNvPr id="62" name="Graphic 61" descr="Server">
            <a:extLst>
              <a:ext uri="{FF2B5EF4-FFF2-40B4-BE49-F238E27FC236}">
                <a16:creationId xmlns:a16="http://schemas.microsoft.com/office/drawing/2014/main" id="{5B6C6555-7E60-4CD8-928B-2879BA0A1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19906" y="2954834"/>
            <a:ext cx="1340603" cy="1340603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B600D4B-9B52-43A8-8B3A-B72302CA56D4}"/>
              </a:ext>
            </a:extLst>
          </p:cNvPr>
          <p:cNvCxnSpPr>
            <a:cxnSpLocks/>
            <a:stCxn id="28" idx="4"/>
            <a:endCxn id="63" idx="0"/>
          </p:cNvCxnSpPr>
          <p:nvPr/>
        </p:nvCxnSpPr>
        <p:spPr>
          <a:xfrm>
            <a:off x="4571999" y="2241396"/>
            <a:ext cx="1" cy="419919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2A7DABEC-3696-44C1-A106-7D9634977626}"/>
              </a:ext>
            </a:extLst>
          </p:cNvPr>
          <p:cNvCxnSpPr>
            <a:cxnSpLocks/>
            <a:stCxn id="4" idx="3"/>
            <a:endCxn id="28" idx="2"/>
          </p:cNvCxnSpPr>
          <p:nvPr/>
        </p:nvCxnSpPr>
        <p:spPr>
          <a:xfrm flipV="1">
            <a:off x="2399577" y="1726011"/>
            <a:ext cx="1651234" cy="1940706"/>
          </a:xfrm>
          <a:prstGeom prst="bentConnector3">
            <a:avLst>
              <a:gd name="adj1" fmla="val 27943"/>
            </a:avLst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C865962-33BD-42F0-BC73-337DD1BB548A}"/>
              </a:ext>
            </a:extLst>
          </p:cNvPr>
          <p:cNvCxnSpPr>
            <a:cxnSpLocks/>
            <a:stCxn id="59" idx="2"/>
            <a:endCxn id="4" idx="0"/>
          </p:cNvCxnSpPr>
          <p:nvPr/>
        </p:nvCxnSpPr>
        <p:spPr>
          <a:xfrm flipH="1">
            <a:off x="1606534" y="2201373"/>
            <a:ext cx="3725" cy="748827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A63B821-E37D-4046-908A-CF5FD3789EB7}"/>
              </a:ext>
            </a:extLst>
          </p:cNvPr>
          <p:cNvCxnSpPr>
            <a:cxnSpLocks/>
            <a:stCxn id="33" idx="1"/>
            <a:endCxn id="31" idx="3"/>
          </p:cNvCxnSpPr>
          <p:nvPr/>
        </p:nvCxnSpPr>
        <p:spPr>
          <a:xfrm flipH="1">
            <a:off x="5645103" y="3666718"/>
            <a:ext cx="1033966" cy="13001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504321A-3116-4B92-A5D8-D286E2B7D461}"/>
              </a:ext>
            </a:extLst>
          </p:cNvPr>
          <p:cNvSpPr txBox="1"/>
          <p:nvPr/>
        </p:nvSpPr>
        <p:spPr>
          <a:xfrm>
            <a:off x="170822" y="246185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Terraform Calling Ansible (Remote)</a:t>
            </a:r>
          </a:p>
        </p:txBody>
      </p:sp>
    </p:spTree>
    <p:extLst>
      <p:ext uri="{BB962C8B-B14F-4D97-AF65-F5344CB8AC3E}">
        <p14:creationId xmlns:p14="http://schemas.microsoft.com/office/powerpoint/2010/main" val="694231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A2057C-F997-4465-823E-F775C3090AD9}"/>
              </a:ext>
            </a:extLst>
          </p:cNvPr>
          <p:cNvGrpSpPr/>
          <p:nvPr/>
        </p:nvGrpSpPr>
        <p:grpSpPr>
          <a:xfrm>
            <a:off x="6067386" y="1140857"/>
            <a:ext cx="1042375" cy="1030771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3E9505E-388C-4473-ABE2-DB122B11F73E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8F914637-51AF-4B5D-B6E8-83F606A9F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BC6E2-B885-4808-B050-1D78ACA6059C}"/>
              </a:ext>
            </a:extLst>
          </p:cNvPr>
          <p:cNvGrpSpPr/>
          <p:nvPr/>
        </p:nvGrpSpPr>
        <p:grpSpPr>
          <a:xfrm>
            <a:off x="5209079" y="2591547"/>
            <a:ext cx="2758992" cy="2020119"/>
            <a:chOff x="3192504" y="2661315"/>
            <a:chExt cx="2758992" cy="2020119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554E5E97-2CF3-42F2-B909-23846AF33B44}"/>
                </a:ext>
              </a:extLst>
            </p:cNvPr>
            <p:cNvSpPr/>
            <p:nvPr/>
          </p:nvSpPr>
          <p:spPr>
            <a:xfrm>
              <a:off x="3192504" y="2661315"/>
              <a:ext cx="2758992" cy="202011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Server">
              <a:extLst>
                <a:ext uri="{FF2B5EF4-FFF2-40B4-BE49-F238E27FC236}">
                  <a16:creationId xmlns:a16="http://schemas.microsoft.com/office/drawing/2014/main" id="{5B6C6555-7E60-4CD8-928B-2879BA0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01698" y="2920912"/>
              <a:ext cx="1340603" cy="1340603"/>
            </a:xfrm>
            <a:prstGeom prst="rect">
              <a:avLst/>
            </a:prstGeom>
          </p:spPr>
        </p:pic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B600D4B-9B52-43A8-8B3A-B72302CA56D4}"/>
              </a:ext>
            </a:extLst>
          </p:cNvPr>
          <p:cNvCxnSpPr>
            <a:cxnSpLocks/>
            <a:stCxn id="28" idx="4"/>
            <a:endCxn id="63" idx="0"/>
          </p:cNvCxnSpPr>
          <p:nvPr/>
        </p:nvCxnSpPr>
        <p:spPr>
          <a:xfrm>
            <a:off x="6588574" y="2171628"/>
            <a:ext cx="1" cy="419919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4504321A-3116-4B92-A5D8-D286E2B7D461}"/>
              </a:ext>
            </a:extLst>
          </p:cNvPr>
          <p:cNvSpPr txBox="1"/>
          <p:nvPr/>
        </p:nvSpPr>
        <p:spPr>
          <a:xfrm>
            <a:off x="170822" y="246185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Ansible Calling Terraform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B073122-9FDB-49C3-9FE8-BA33D9ADB3AE}"/>
              </a:ext>
            </a:extLst>
          </p:cNvPr>
          <p:cNvSpPr/>
          <p:nvPr/>
        </p:nvSpPr>
        <p:spPr>
          <a:xfrm>
            <a:off x="1828366" y="957630"/>
            <a:ext cx="2400300" cy="3900932"/>
          </a:xfrm>
          <a:prstGeom prst="roundRect">
            <a:avLst>
              <a:gd name="adj" fmla="val 2677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F1DD9D-7091-4504-9B54-41AA7717F878}"/>
              </a:ext>
            </a:extLst>
          </p:cNvPr>
          <p:cNvSpPr txBox="1"/>
          <p:nvPr/>
        </p:nvSpPr>
        <p:spPr>
          <a:xfrm>
            <a:off x="2532055" y="1032688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Lato" panose="020F0502020204030203" pitchFamily="34" charset="0"/>
              </a:rPr>
              <a:t>Playbook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12F7B1-3FA0-4807-973A-69CF2B4D0C09}"/>
              </a:ext>
            </a:extLst>
          </p:cNvPr>
          <p:cNvGrpSpPr/>
          <p:nvPr/>
        </p:nvGrpSpPr>
        <p:grpSpPr>
          <a:xfrm>
            <a:off x="2235473" y="3272393"/>
            <a:ext cx="1586087" cy="1433033"/>
            <a:chOff x="256600" y="3420650"/>
            <a:chExt cx="1873250" cy="14330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85FBA07-6681-4D55-A202-288F808FCA55}"/>
                </a:ext>
              </a:extLst>
            </p:cNvPr>
            <p:cNvSpPr/>
            <p:nvPr/>
          </p:nvSpPr>
          <p:spPr>
            <a:xfrm>
              <a:off x="256600" y="3420650"/>
              <a:ext cx="1873250" cy="1433033"/>
            </a:xfrm>
            <a:prstGeom prst="roundRect">
              <a:avLst>
                <a:gd name="adj" fmla="val 5589"/>
              </a:avLst>
            </a:prstGeom>
            <a:solidFill>
              <a:srgbClr val="FF9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D951DA9-A6B8-4C20-92C7-C981EA41615D}"/>
                </a:ext>
              </a:extLst>
            </p:cNvPr>
            <p:cNvSpPr/>
            <p:nvPr/>
          </p:nvSpPr>
          <p:spPr>
            <a:xfrm>
              <a:off x="358200" y="3770249"/>
              <a:ext cx="838200" cy="106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88D8CC-1E65-4693-AAFB-468940496E5E}"/>
                </a:ext>
              </a:extLst>
            </p:cNvPr>
            <p:cNvSpPr/>
            <p:nvPr/>
          </p:nvSpPr>
          <p:spPr>
            <a:xfrm>
              <a:off x="1245612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F86AAB-3443-49DC-94FE-DA808F42C587}"/>
                </a:ext>
              </a:extLst>
            </p:cNvPr>
            <p:cNvSpPr/>
            <p:nvPr/>
          </p:nvSpPr>
          <p:spPr>
            <a:xfrm>
              <a:off x="1642487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059617A-DDA0-48C1-BDEB-674420E2D373}"/>
                </a:ext>
              </a:extLst>
            </p:cNvPr>
            <p:cNvSpPr/>
            <p:nvPr/>
          </p:nvSpPr>
          <p:spPr>
            <a:xfrm>
              <a:off x="358200" y="3954747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56C4300-2FBA-4B8D-ACD2-97B67B7C3459}"/>
                </a:ext>
              </a:extLst>
            </p:cNvPr>
            <p:cNvSpPr/>
            <p:nvPr/>
          </p:nvSpPr>
          <p:spPr>
            <a:xfrm>
              <a:off x="777300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A1104D7-054F-4EEB-98D1-D5CA2551219F}"/>
                </a:ext>
              </a:extLst>
            </p:cNvPr>
            <p:cNvSpPr/>
            <p:nvPr/>
          </p:nvSpPr>
          <p:spPr>
            <a:xfrm>
              <a:off x="1436905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9643CE6-5F98-4AC8-8853-602B82FFCD51}"/>
                </a:ext>
              </a:extLst>
            </p:cNvPr>
            <p:cNvSpPr/>
            <p:nvPr/>
          </p:nvSpPr>
          <p:spPr>
            <a:xfrm>
              <a:off x="358200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AB16EC6-5BC3-4627-AD37-55F8FAEC2111}"/>
                </a:ext>
              </a:extLst>
            </p:cNvPr>
            <p:cNvSpPr/>
            <p:nvPr/>
          </p:nvSpPr>
          <p:spPr>
            <a:xfrm>
              <a:off x="1623687" y="4145596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80D63CA-BB51-48E5-90E4-1B5DA6A8919A}"/>
                </a:ext>
              </a:extLst>
            </p:cNvPr>
            <p:cNvSpPr/>
            <p:nvPr/>
          </p:nvSpPr>
          <p:spPr>
            <a:xfrm>
              <a:off x="560756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97FD316-F00D-4322-8A09-AAD036E224D8}"/>
                </a:ext>
              </a:extLst>
            </p:cNvPr>
            <p:cNvSpPr/>
            <p:nvPr/>
          </p:nvSpPr>
          <p:spPr>
            <a:xfrm>
              <a:off x="763312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3C6DA0C-9DBA-48EF-A74D-87A581CD1029}"/>
                </a:ext>
              </a:extLst>
            </p:cNvPr>
            <p:cNvSpPr/>
            <p:nvPr/>
          </p:nvSpPr>
          <p:spPr>
            <a:xfrm>
              <a:off x="1296365" y="4145596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3BBA015-DC4F-4332-A748-5F5EAA837C34}"/>
                </a:ext>
              </a:extLst>
            </p:cNvPr>
            <p:cNvSpPr/>
            <p:nvPr/>
          </p:nvSpPr>
          <p:spPr>
            <a:xfrm>
              <a:off x="358200" y="4345103"/>
              <a:ext cx="889000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C7CD295-6CCA-4DA8-8D48-4D09EB53A716}"/>
                </a:ext>
              </a:extLst>
            </p:cNvPr>
            <p:cNvSpPr/>
            <p:nvPr/>
          </p:nvSpPr>
          <p:spPr>
            <a:xfrm>
              <a:off x="1296412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A0C28EF-0534-4FD3-8AC1-C44E7CE3AF9F}"/>
                </a:ext>
              </a:extLst>
            </p:cNvPr>
            <p:cNvSpPr/>
            <p:nvPr/>
          </p:nvSpPr>
          <p:spPr>
            <a:xfrm>
              <a:off x="1693287" y="4345103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B64144-3769-4CD2-81A4-DCB5B615A5C3}"/>
                </a:ext>
              </a:extLst>
            </p:cNvPr>
            <p:cNvSpPr/>
            <p:nvPr/>
          </p:nvSpPr>
          <p:spPr>
            <a:xfrm>
              <a:off x="352598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17006-4DC2-432C-8016-37C02FCB5647}"/>
                </a:ext>
              </a:extLst>
            </p:cNvPr>
            <p:cNvSpPr/>
            <p:nvPr/>
          </p:nvSpPr>
          <p:spPr>
            <a:xfrm>
              <a:off x="1618085" y="3575071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772BCE7-3385-4B71-9175-7BFCFBC9798F}"/>
                </a:ext>
              </a:extLst>
            </p:cNvPr>
            <p:cNvSpPr/>
            <p:nvPr/>
          </p:nvSpPr>
          <p:spPr>
            <a:xfrm>
              <a:off x="555154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BBB6F77-FBBB-40B0-A075-E2821C952EC6}"/>
                </a:ext>
              </a:extLst>
            </p:cNvPr>
            <p:cNvSpPr/>
            <p:nvPr/>
          </p:nvSpPr>
          <p:spPr>
            <a:xfrm>
              <a:off x="757710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E736452-4080-481C-9CC1-B6CD19C1161E}"/>
                </a:ext>
              </a:extLst>
            </p:cNvPr>
            <p:cNvSpPr/>
            <p:nvPr/>
          </p:nvSpPr>
          <p:spPr>
            <a:xfrm>
              <a:off x="1290763" y="3575071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7A8AADF-4BD6-4238-86CA-F0E7252B23E3}"/>
                </a:ext>
              </a:extLst>
            </p:cNvPr>
            <p:cNvSpPr/>
            <p:nvPr/>
          </p:nvSpPr>
          <p:spPr>
            <a:xfrm>
              <a:off x="355025" y="4529601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CB9F649-72CE-40D5-ACD5-22B0426F86CE}"/>
                </a:ext>
              </a:extLst>
            </p:cNvPr>
            <p:cNvSpPr/>
            <p:nvPr/>
          </p:nvSpPr>
          <p:spPr>
            <a:xfrm>
              <a:off x="774125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E8612717-A32D-49DF-9EE7-E05F644D8733}"/>
                </a:ext>
              </a:extLst>
            </p:cNvPr>
            <p:cNvSpPr/>
            <p:nvPr/>
          </p:nvSpPr>
          <p:spPr>
            <a:xfrm>
              <a:off x="1433730" y="4529601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660391-F1CF-462F-BD69-4BC178008B96}"/>
              </a:ext>
            </a:extLst>
          </p:cNvPr>
          <p:cNvGrpSpPr/>
          <p:nvPr/>
        </p:nvGrpSpPr>
        <p:grpSpPr>
          <a:xfrm>
            <a:off x="2234802" y="1470131"/>
            <a:ext cx="1587429" cy="954268"/>
            <a:chOff x="6866687" y="3420651"/>
            <a:chExt cx="1873250" cy="9542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E9005F9-AAF5-42F7-9395-208894619CAD}"/>
                </a:ext>
              </a:extLst>
            </p:cNvPr>
            <p:cNvSpPr/>
            <p:nvPr/>
          </p:nvSpPr>
          <p:spPr>
            <a:xfrm>
              <a:off x="6866687" y="3420651"/>
              <a:ext cx="1873250" cy="954268"/>
            </a:xfrm>
            <a:prstGeom prst="roundRect">
              <a:avLst>
                <a:gd name="adj" fmla="val 558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2C3901F-A318-4B7C-AD27-FA9B78AF2F33}"/>
                </a:ext>
              </a:extLst>
            </p:cNvPr>
            <p:cNvSpPr/>
            <p:nvPr/>
          </p:nvSpPr>
          <p:spPr>
            <a:xfrm>
              <a:off x="6968287" y="3770249"/>
              <a:ext cx="838200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94FF01F-5C47-4070-9624-B93B13B6CE4C}"/>
                </a:ext>
              </a:extLst>
            </p:cNvPr>
            <p:cNvSpPr/>
            <p:nvPr/>
          </p:nvSpPr>
          <p:spPr>
            <a:xfrm>
              <a:off x="7855699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5E3F4BF-81A1-45EB-B981-224F11DD8E4A}"/>
                </a:ext>
              </a:extLst>
            </p:cNvPr>
            <p:cNvSpPr/>
            <p:nvPr/>
          </p:nvSpPr>
          <p:spPr>
            <a:xfrm>
              <a:off x="8252574" y="3770249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1E05FCB1-F6BE-42FB-B7C1-9FD943D46474}"/>
                </a:ext>
              </a:extLst>
            </p:cNvPr>
            <p:cNvSpPr/>
            <p:nvPr/>
          </p:nvSpPr>
          <p:spPr>
            <a:xfrm>
              <a:off x="6968287" y="3954747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68B29E2-3DFC-4B0B-9E35-737FEC6D3F27}"/>
                </a:ext>
              </a:extLst>
            </p:cNvPr>
            <p:cNvSpPr/>
            <p:nvPr/>
          </p:nvSpPr>
          <p:spPr>
            <a:xfrm>
              <a:off x="7387387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523FCA1-24C9-49E3-834D-A1D7577129D7}"/>
                </a:ext>
              </a:extLst>
            </p:cNvPr>
            <p:cNvSpPr/>
            <p:nvPr/>
          </p:nvSpPr>
          <p:spPr>
            <a:xfrm>
              <a:off x="8046992" y="3954747"/>
              <a:ext cx="606425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80D621BD-3F25-416B-8E8F-F0896E20C4AE}"/>
                </a:ext>
              </a:extLst>
            </p:cNvPr>
            <p:cNvSpPr/>
            <p:nvPr/>
          </p:nvSpPr>
          <p:spPr>
            <a:xfrm>
              <a:off x="6968287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4FAD935-070E-4058-A303-9DFEAB78C691}"/>
                </a:ext>
              </a:extLst>
            </p:cNvPr>
            <p:cNvSpPr/>
            <p:nvPr/>
          </p:nvSpPr>
          <p:spPr>
            <a:xfrm>
              <a:off x="8233774" y="4145596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A7E5A39-8E31-4DAD-B5C4-04B73AD49610}"/>
                </a:ext>
              </a:extLst>
            </p:cNvPr>
            <p:cNvSpPr/>
            <p:nvPr/>
          </p:nvSpPr>
          <p:spPr>
            <a:xfrm>
              <a:off x="7170843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B677E23-1078-49D5-BA82-1D02BBDE7AA0}"/>
                </a:ext>
              </a:extLst>
            </p:cNvPr>
            <p:cNvSpPr/>
            <p:nvPr/>
          </p:nvSpPr>
          <p:spPr>
            <a:xfrm>
              <a:off x="7373399" y="4145596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9DBFC82-8ADA-4D32-ABC5-0DF7ED744AE1}"/>
                </a:ext>
              </a:extLst>
            </p:cNvPr>
            <p:cNvSpPr/>
            <p:nvPr/>
          </p:nvSpPr>
          <p:spPr>
            <a:xfrm>
              <a:off x="7906452" y="4145596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D24BEDC-77E9-4929-A831-A5868B190601}"/>
                </a:ext>
              </a:extLst>
            </p:cNvPr>
            <p:cNvSpPr/>
            <p:nvPr/>
          </p:nvSpPr>
          <p:spPr>
            <a:xfrm>
              <a:off x="6962685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F4B4690-1969-44D8-92A8-3CC57FB10638}"/>
                </a:ext>
              </a:extLst>
            </p:cNvPr>
            <p:cNvSpPr/>
            <p:nvPr/>
          </p:nvSpPr>
          <p:spPr>
            <a:xfrm>
              <a:off x="8228172" y="3575071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28369BBD-9B0D-4A7B-85F1-8B37D4F38CEB}"/>
                </a:ext>
              </a:extLst>
            </p:cNvPr>
            <p:cNvSpPr/>
            <p:nvPr/>
          </p:nvSpPr>
          <p:spPr>
            <a:xfrm>
              <a:off x="7165241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BBF6363-799F-457D-B626-8E999EF60E62}"/>
                </a:ext>
              </a:extLst>
            </p:cNvPr>
            <p:cNvSpPr/>
            <p:nvPr/>
          </p:nvSpPr>
          <p:spPr>
            <a:xfrm>
              <a:off x="7367797" y="3575071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06A3378-0A00-44C3-B8B1-84EF3AC564BE}"/>
                </a:ext>
              </a:extLst>
            </p:cNvPr>
            <p:cNvSpPr/>
            <p:nvPr/>
          </p:nvSpPr>
          <p:spPr>
            <a:xfrm>
              <a:off x="7900850" y="3575071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112920-8235-4683-A20C-4F5FFAE1BB1A}"/>
              </a:ext>
            </a:extLst>
          </p:cNvPr>
          <p:cNvGrpSpPr/>
          <p:nvPr/>
        </p:nvGrpSpPr>
        <p:grpSpPr>
          <a:xfrm>
            <a:off x="2235473" y="2551152"/>
            <a:ext cx="1586087" cy="628650"/>
            <a:chOff x="256600" y="2645951"/>
            <a:chExt cx="1873250" cy="628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0BEB97F-A2AF-4B1B-A17A-D60AC28FBAFF}"/>
                </a:ext>
              </a:extLst>
            </p:cNvPr>
            <p:cNvSpPr/>
            <p:nvPr/>
          </p:nvSpPr>
          <p:spPr>
            <a:xfrm>
              <a:off x="256600" y="2645951"/>
              <a:ext cx="1873250" cy="628650"/>
            </a:xfrm>
            <a:prstGeom prst="roundRect">
              <a:avLst>
                <a:gd name="adj" fmla="val 11616"/>
              </a:avLst>
            </a:prstGeom>
            <a:solidFill>
              <a:srgbClr val="677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DE16ED3-A930-46C7-8C8B-0FAC4CF0900A}"/>
                </a:ext>
              </a:extLst>
            </p:cNvPr>
            <p:cNvSpPr/>
            <p:nvPr/>
          </p:nvSpPr>
          <p:spPr>
            <a:xfrm>
              <a:off x="354978" y="2818325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34688F7-41E7-490D-8554-FB92D775907C}"/>
                </a:ext>
              </a:extLst>
            </p:cNvPr>
            <p:cNvSpPr/>
            <p:nvPr/>
          </p:nvSpPr>
          <p:spPr>
            <a:xfrm>
              <a:off x="1620465" y="2818325"/>
              <a:ext cx="419643" cy="106916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D3D8285-5E30-428A-8F55-A57ED02653C7}"/>
                </a:ext>
              </a:extLst>
            </p:cNvPr>
            <p:cNvSpPr/>
            <p:nvPr/>
          </p:nvSpPr>
          <p:spPr>
            <a:xfrm>
              <a:off x="557534" y="2818325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96A3AFD-D871-4FBB-8FD7-30B81CB8F2DF}"/>
                </a:ext>
              </a:extLst>
            </p:cNvPr>
            <p:cNvSpPr/>
            <p:nvPr/>
          </p:nvSpPr>
          <p:spPr>
            <a:xfrm>
              <a:off x="760090" y="2818325"/>
              <a:ext cx="163364" cy="106916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C2F1E42-B96B-4DF8-83EF-F27CEC405965}"/>
                </a:ext>
              </a:extLst>
            </p:cNvPr>
            <p:cNvSpPr/>
            <p:nvPr/>
          </p:nvSpPr>
          <p:spPr>
            <a:xfrm>
              <a:off x="1293143" y="2818325"/>
              <a:ext cx="284955" cy="10691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4CBC03B-B3E6-4972-ACC2-665258BE7BBF}"/>
                </a:ext>
              </a:extLst>
            </p:cNvPr>
            <p:cNvSpPr/>
            <p:nvPr/>
          </p:nvSpPr>
          <p:spPr>
            <a:xfrm>
              <a:off x="354978" y="3017832"/>
              <a:ext cx="889000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DE7AB7C-CC94-4EF1-A81B-A361D4626284}"/>
                </a:ext>
              </a:extLst>
            </p:cNvPr>
            <p:cNvSpPr/>
            <p:nvPr/>
          </p:nvSpPr>
          <p:spPr>
            <a:xfrm>
              <a:off x="1293190" y="3017832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EAED458-AB4C-4D71-BB2F-C956A68D9262}"/>
                </a:ext>
              </a:extLst>
            </p:cNvPr>
            <p:cNvSpPr/>
            <p:nvPr/>
          </p:nvSpPr>
          <p:spPr>
            <a:xfrm>
              <a:off x="1690065" y="3017832"/>
              <a:ext cx="347663" cy="1069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C668CBC-776D-42A8-BBBF-9DE771C8EDAC}"/>
              </a:ext>
            </a:extLst>
          </p:cNvPr>
          <p:cNvGrpSpPr/>
          <p:nvPr/>
        </p:nvGrpSpPr>
        <p:grpSpPr>
          <a:xfrm>
            <a:off x="-193898" y="1092485"/>
            <a:ext cx="2075918" cy="2502356"/>
            <a:chOff x="3355047" y="1835792"/>
            <a:chExt cx="2075918" cy="2502356"/>
          </a:xfrm>
        </p:grpSpPr>
        <p:pic>
          <p:nvPicPr>
            <p:cNvPr id="78" name="Picture 77" descr="Icon&#10;&#10;Description automatically generated">
              <a:extLst>
                <a:ext uri="{FF2B5EF4-FFF2-40B4-BE49-F238E27FC236}">
                  <a16:creationId xmlns:a16="http://schemas.microsoft.com/office/drawing/2014/main" id="{7265B8F9-A9C3-4B40-9525-FAAC95056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047" y="1835792"/>
              <a:ext cx="2075918" cy="2075918"/>
            </a:xfrm>
            <a:prstGeom prst="rect">
              <a:avLst/>
            </a:prstGeom>
          </p:spPr>
        </p:pic>
        <p:pic>
          <p:nvPicPr>
            <p:cNvPr id="79" name="Picture 78" descr="Icon&#10;&#10;Description automatically generated">
              <a:extLst>
                <a:ext uri="{FF2B5EF4-FFF2-40B4-BE49-F238E27FC236}">
                  <a16:creationId xmlns:a16="http://schemas.microsoft.com/office/drawing/2014/main" id="{666B977C-78C0-4C38-A9FA-FC1FD774A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8112"/>
            <a:stretch/>
          </p:blipFill>
          <p:spPr>
            <a:xfrm>
              <a:off x="3899297" y="3342932"/>
              <a:ext cx="987417" cy="995216"/>
            </a:xfrm>
            <a:prstGeom prst="rect">
              <a:avLst/>
            </a:prstGeom>
          </p:spPr>
        </p:pic>
      </p:grp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40789FC-684E-4919-B252-A16F52ABE23C}"/>
              </a:ext>
            </a:extLst>
          </p:cNvPr>
          <p:cNvCxnSpPr>
            <a:cxnSpLocks/>
            <a:stCxn id="66" idx="3"/>
            <a:endCxn id="28" idx="2"/>
          </p:cNvCxnSpPr>
          <p:nvPr/>
        </p:nvCxnSpPr>
        <p:spPr>
          <a:xfrm flipV="1">
            <a:off x="3821560" y="1656243"/>
            <a:ext cx="2245826" cy="1209234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5019D52E-5C1D-4A1B-878B-1D3B2E50C5CC}"/>
              </a:ext>
            </a:extLst>
          </p:cNvPr>
          <p:cNvCxnSpPr>
            <a:cxnSpLocks/>
            <a:stCxn id="4" idx="3"/>
            <a:endCxn id="62" idx="1"/>
          </p:cNvCxnSpPr>
          <p:nvPr/>
        </p:nvCxnSpPr>
        <p:spPr>
          <a:xfrm flipV="1">
            <a:off x="3821560" y="3521446"/>
            <a:ext cx="2096713" cy="467464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65B0F78-27C5-43F2-807B-9110DFA3374F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1337769" y="3097233"/>
            <a:ext cx="480745" cy="0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4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2AAAE8C-0FB6-4945-9C9B-910F3E09AA43}"/>
              </a:ext>
            </a:extLst>
          </p:cNvPr>
          <p:cNvGrpSpPr/>
          <p:nvPr/>
        </p:nvGrpSpPr>
        <p:grpSpPr>
          <a:xfrm>
            <a:off x="1836524" y="1795977"/>
            <a:ext cx="5695652" cy="628898"/>
            <a:chOff x="1263087" y="1803726"/>
            <a:chExt cx="5695652" cy="628898"/>
          </a:xfrm>
        </p:grpSpPr>
        <p:sp>
          <p:nvSpPr>
            <p:cNvPr id="4" name="Cylinder 3">
              <a:extLst>
                <a:ext uri="{FF2B5EF4-FFF2-40B4-BE49-F238E27FC236}">
                  <a16:creationId xmlns:a16="http://schemas.microsoft.com/office/drawing/2014/main" id="{3EB0E73C-EECE-4B2D-B17B-9F685B19A2CB}"/>
                </a:ext>
              </a:extLst>
            </p:cNvPr>
            <p:cNvSpPr/>
            <p:nvPr/>
          </p:nvSpPr>
          <p:spPr>
            <a:xfrm rot="16200000">
              <a:off x="3799101" y="-727014"/>
              <a:ext cx="623624" cy="5695652"/>
            </a:xfrm>
            <a:prstGeom prst="can">
              <a:avLst/>
            </a:prstGeom>
            <a:noFill/>
            <a:ln w="57150" cap="flat">
              <a:solidFill>
                <a:schemeClr val="accent4"/>
              </a:solidFill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>
                <a:spcBef>
                  <a:spcPts val="600"/>
                </a:spcBef>
              </a:pPr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8883B1-B567-4186-8840-929C6C1C4F97}"/>
                </a:ext>
              </a:extLst>
            </p:cNvPr>
            <p:cNvSpPr/>
            <p:nvPr/>
          </p:nvSpPr>
          <p:spPr>
            <a:xfrm>
              <a:off x="2350542" y="1821776"/>
              <a:ext cx="152400" cy="60548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7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80C430-7742-4881-8228-6983937C3421}"/>
                </a:ext>
              </a:extLst>
            </p:cNvPr>
            <p:cNvSpPr/>
            <p:nvPr/>
          </p:nvSpPr>
          <p:spPr>
            <a:xfrm>
              <a:off x="3478618" y="1814744"/>
              <a:ext cx="152400" cy="60548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7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A4C029-C904-4651-AA51-D6878C3D9111}"/>
                </a:ext>
              </a:extLst>
            </p:cNvPr>
            <p:cNvSpPr/>
            <p:nvPr/>
          </p:nvSpPr>
          <p:spPr>
            <a:xfrm>
              <a:off x="4606694" y="1808999"/>
              <a:ext cx="152400" cy="60548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7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156E24-B9D5-41B2-B02C-09D67A580578}"/>
                </a:ext>
              </a:extLst>
            </p:cNvPr>
            <p:cNvSpPr/>
            <p:nvPr/>
          </p:nvSpPr>
          <p:spPr>
            <a:xfrm>
              <a:off x="5734770" y="1803726"/>
              <a:ext cx="152400" cy="60548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7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551420-FF99-4739-8905-511B1FD0F2A8}"/>
              </a:ext>
            </a:extLst>
          </p:cNvPr>
          <p:cNvGrpSpPr/>
          <p:nvPr/>
        </p:nvGrpSpPr>
        <p:grpSpPr>
          <a:xfrm>
            <a:off x="4161707" y="390114"/>
            <a:ext cx="1042374" cy="1042374"/>
            <a:chOff x="1021542" y="3736921"/>
            <a:chExt cx="1042374" cy="104237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42102ED-A97C-4C69-BB35-FB84EBF4988B}"/>
                </a:ext>
              </a:extLst>
            </p:cNvPr>
            <p:cNvSpPr/>
            <p:nvPr/>
          </p:nvSpPr>
          <p:spPr>
            <a:xfrm>
              <a:off x="1021542" y="3736921"/>
              <a:ext cx="1042374" cy="10423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4" descr="Jenkins Artwork">
              <a:extLst>
                <a:ext uri="{FF2B5EF4-FFF2-40B4-BE49-F238E27FC236}">
                  <a16:creationId xmlns:a16="http://schemas.microsoft.com/office/drawing/2014/main" id="{367F88CD-7BD8-4187-9447-56426CD04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373" y="3843579"/>
              <a:ext cx="598696" cy="82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649C8-ACAF-4DC8-8073-3286EDE478CE}"/>
              </a:ext>
            </a:extLst>
          </p:cNvPr>
          <p:cNvGrpSpPr/>
          <p:nvPr/>
        </p:nvGrpSpPr>
        <p:grpSpPr>
          <a:xfrm>
            <a:off x="3325852" y="1881057"/>
            <a:ext cx="476729" cy="471422"/>
            <a:chOff x="2890435" y="1539400"/>
            <a:chExt cx="1272206" cy="1258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91C352-D8B1-4D8C-A797-27BFE6F5D0C8}"/>
                </a:ext>
              </a:extLst>
            </p:cNvPr>
            <p:cNvSpPr/>
            <p:nvPr/>
          </p:nvSpPr>
          <p:spPr>
            <a:xfrm>
              <a:off x="2890435" y="1539400"/>
              <a:ext cx="1272206" cy="125804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D799D6D5-675A-4EF5-AF21-DD719F321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877" t="14395" r="26245" b="34928"/>
            <a:stretch/>
          </p:blipFill>
          <p:spPr>
            <a:xfrm>
              <a:off x="3098315" y="1702876"/>
              <a:ext cx="948088" cy="1045721"/>
            </a:xfrm>
            <a:prstGeom prst="rect">
              <a:avLst/>
            </a:prstGeom>
          </p:spPr>
        </p:pic>
      </p:grp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5E8773EB-217E-46CA-ACA9-D071641B2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14" y="1875092"/>
            <a:ext cx="481709" cy="4833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2B88281-DC04-4A13-A301-B5A894E8CD53}"/>
              </a:ext>
            </a:extLst>
          </p:cNvPr>
          <p:cNvGrpSpPr/>
          <p:nvPr/>
        </p:nvGrpSpPr>
        <p:grpSpPr>
          <a:xfrm>
            <a:off x="3303398" y="2805312"/>
            <a:ext cx="2758992" cy="2020119"/>
            <a:chOff x="3192504" y="2661315"/>
            <a:chExt cx="2758992" cy="202011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00052D-2025-4A52-9194-581B88E79DB3}"/>
                </a:ext>
              </a:extLst>
            </p:cNvPr>
            <p:cNvSpPr/>
            <p:nvPr/>
          </p:nvSpPr>
          <p:spPr>
            <a:xfrm>
              <a:off x="3192504" y="2661315"/>
              <a:ext cx="2758992" cy="2020119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Server">
              <a:extLst>
                <a:ext uri="{FF2B5EF4-FFF2-40B4-BE49-F238E27FC236}">
                  <a16:creationId xmlns:a16="http://schemas.microsoft.com/office/drawing/2014/main" id="{6F0C2F1E-C5D1-4C8B-BE6D-188460F32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01698" y="2920912"/>
              <a:ext cx="1340603" cy="1340603"/>
            </a:xfrm>
            <a:prstGeom prst="rect">
              <a:avLst/>
            </a:prstGeom>
          </p:spPr>
        </p:pic>
      </p:grpSp>
      <p:pic>
        <p:nvPicPr>
          <p:cNvPr id="27" name="Picture 26" descr="A picture containing light&#10;&#10;Description automatically generated">
            <a:extLst>
              <a:ext uri="{FF2B5EF4-FFF2-40B4-BE49-F238E27FC236}">
                <a16:creationId xmlns:a16="http://schemas.microsoft.com/office/drawing/2014/main" id="{F8B39BCE-C702-4DF1-BB60-53E94FE91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948303" y="1675626"/>
            <a:ext cx="882285" cy="882285"/>
          </a:xfrm>
          <a:prstGeom prst="rect">
            <a:avLst/>
          </a:prstGeom>
        </p:spPr>
      </p:pic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63FA763D-ACC4-4C13-A9B1-EBD9E1A7BF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3668" y="1848143"/>
            <a:ext cx="537250" cy="537250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9AFF7BA3-9AEC-4241-9FE6-AAE7C0B43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949" y="1848143"/>
            <a:ext cx="537250" cy="53725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CA19E3F-74A4-454A-A767-D17810DEFB0E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573637" y="2385393"/>
            <a:ext cx="1109257" cy="419919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3EF98E2-0D8D-4579-BFDA-C4F4D15568F6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4682894" y="2365137"/>
            <a:ext cx="1145222" cy="699772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807C95-7ABD-46B1-8570-EB1E8CDB9359}"/>
              </a:ext>
            </a:extLst>
          </p:cNvPr>
          <p:cNvCxnSpPr>
            <a:cxnSpLocks/>
            <a:stCxn id="17" idx="4"/>
            <a:endCxn id="4" idx="4"/>
          </p:cNvCxnSpPr>
          <p:nvPr/>
        </p:nvCxnSpPr>
        <p:spPr>
          <a:xfrm>
            <a:off x="4682894" y="1432488"/>
            <a:ext cx="1456" cy="368763"/>
          </a:xfrm>
          <a:prstGeom prst="straightConnector1">
            <a:avLst/>
          </a:prstGeom>
          <a:ln w="31750" cap="rnd">
            <a:solidFill>
              <a:schemeClr val="accent6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4A285AA-BE3E-4417-9032-54C7F6757E7E}"/>
              </a:ext>
            </a:extLst>
          </p:cNvPr>
          <p:cNvSpPr txBox="1"/>
          <p:nvPr/>
        </p:nvSpPr>
        <p:spPr>
          <a:xfrm>
            <a:off x="170822" y="246185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Jenkins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4094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550265" y="420450"/>
            <a:ext cx="5561100" cy="817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2"/>
                </a:solidFill>
              </a:rPr>
              <a:t>Summary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839986" y="1468859"/>
            <a:ext cx="5865614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US" sz="2000"/>
              <a:t>Terraform excels at deploying immutable infrastructure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/>
              <a:t>Ansible is perfect for configuration management and task oriented workflows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/>
              <a:t>Terraform and Ansible work better together for complete application deployment and management</a:t>
            </a:r>
          </a:p>
        </p:txBody>
      </p:sp>
      <p:pic>
        <p:nvPicPr>
          <p:cNvPr id="4" name="Picture 3" descr="Connected lines with dots and bokeh white light background">
            <a:extLst>
              <a:ext uri="{FF2B5EF4-FFF2-40B4-BE49-F238E27FC236}">
                <a16:creationId xmlns:a16="http://schemas.microsoft.com/office/drawing/2014/main" id="{52F60B6A-800E-44DC-AB53-A10E81310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576" b="1565"/>
          <a:stretch/>
        </p:blipFill>
        <p:spPr>
          <a:xfrm>
            <a:off x="6819254" y="544"/>
            <a:ext cx="2324746" cy="50619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937330" y="44034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Hello!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937330" y="1511428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</a:rPr>
              <a:t>Terraform + Ansible</a:t>
            </a:r>
            <a:endParaRPr sz="3600" b="1">
              <a:solidFill>
                <a:schemeClr val="accent1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937330" y="2571750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Terraform and Ansible can be used in tandem to dynamically deploy infrastructure and applications leaning on the strength of each tool.</a:t>
            </a:r>
            <a:endParaRPr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3C55D-FACA-4898-93C9-CE1F27504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9" t="1347" r="12530" b="-1347"/>
          <a:stretch/>
        </p:blipFill>
        <p:spPr>
          <a:xfrm>
            <a:off x="-1" y="0"/>
            <a:ext cx="250767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D12E36-8356-43E5-B58B-CB6BC4747A7F}"/>
              </a:ext>
            </a:extLst>
          </p:cNvPr>
          <p:cNvCxnSpPr>
            <a:cxnSpLocks/>
          </p:cNvCxnSpPr>
          <p:nvPr/>
        </p:nvCxnSpPr>
        <p:spPr>
          <a:xfrm>
            <a:off x="6021088" y="2018654"/>
            <a:ext cx="2177511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ECAD19-F775-4DB8-8B9D-D7B2348FDFD1}"/>
              </a:ext>
            </a:extLst>
          </p:cNvPr>
          <p:cNvCxnSpPr>
            <a:cxnSpLocks/>
          </p:cNvCxnSpPr>
          <p:nvPr/>
        </p:nvCxnSpPr>
        <p:spPr>
          <a:xfrm>
            <a:off x="6005590" y="3888983"/>
            <a:ext cx="2177511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E6196B5-64B2-4143-B4C2-C370CA9F486C}"/>
              </a:ext>
            </a:extLst>
          </p:cNvPr>
          <p:cNvCxnSpPr>
            <a:cxnSpLocks/>
          </p:cNvCxnSpPr>
          <p:nvPr/>
        </p:nvCxnSpPr>
        <p:spPr>
          <a:xfrm>
            <a:off x="2028566" y="3895888"/>
            <a:ext cx="2177511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3121C9-0294-458C-8553-38E9EC937439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2061272" y="1964412"/>
            <a:ext cx="2177511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4E5972D-C4F2-456E-939D-38893E06A666}"/>
              </a:ext>
            </a:extLst>
          </p:cNvPr>
          <p:cNvSpPr txBox="1"/>
          <p:nvPr/>
        </p:nvSpPr>
        <p:spPr>
          <a:xfrm>
            <a:off x="271424" y="357497"/>
            <a:ext cx="7500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accent1"/>
                </a:solidFill>
                <a:latin typeface="Raleway ExtraBold" pitchFamily="2" charset="0"/>
              </a:rPr>
              <a:t>Common Infrastructure Automation Tasks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CDC602-8598-4FA5-9465-6C1FD81DB472}"/>
              </a:ext>
            </a:extLst>
          </p:cNvPr>
          <p:cNvSpPr/>
          <p:nvPr/>
        </p:nvSpPr>
        <p:spPr>
          <a:xfrm>
            <a:off x="1170119" y="1518835"/>
            <a:ext cx="891153" cy="89115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AA6AFD-C43D-46C6-872A-715F39905FA8}"/>
              </a:ext>
            </a:extLst>
          </p:cNvPr>
          <p:cNvSpPr/>
          <p:nvPr/>
        </p:nvSpPr>
        <p:spPr>
          <a:xfrm>
            <a:off x="5129936" y="1561654"/>
            <a:ext cx="891153" cy="89115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737BB54-A113-486C-ADBF-628AB8C7E087}"/>
              </a:ext>
            </a:extLst>
          </p:cNvPr>
          <p:cNvSpPr/>
          <p:nvPr/>
        </p:nvSpPr>
        <p:spPr>
          <a:xfrm>
            <a:off x="1170118" y="3447083"/>
            <a:ext cx="891153" cy="89115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344DEC-BC06-49CC-A442-281B411CD53B}"/>
              </a:ext>
            </a:extLst>
          </p:cNvPr>
          <p:cNvSpPr/>
          <p:nvPr/>
        </p:nvSpPr>
        <p:spPr>
          <a:xfrm>
            <a:off x="5129935" y="3447082"/>
            <a:ext cx="891153" cy="89115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5409CB-389C-465E-BA42-02878D8C85E1}"/>
              </a:ext>
            </a:extLst>
          </p:cNvPr>
          <p:cNvSpPr txBox="1"/>
          <p:nvPr/>
        </p:nvSpPr>
        <p:spPr>
          <a:xfrm>
            <a:off x="2075937" y="1701589"/>
            <a:ext cx="2242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Infrastructure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AD3811-5B15-445F-843A-64E487C85E38}"/>
              </a:ext>
            </a:extLst>
          </p:cNvPr>
          <p:cNvSpPr txBox="1"/>
          <p:nvPr/>
        </p:nvSpPr>
        <p:spPr>
          <a:xfrm>
            <a:off x="2057768" y="3619951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Deployment Orchestration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59DCA3-EDCC-4628-95B9-E659E0797050}"/>
              </a:ext>
            </a:extLst>
          </p:cNvPr>
          <p:cNvSpPr txBox="1"/>
          <p:nvPr/>
        </p:nvSpPr>
        <p:spPr>
          <a:xfrm>
            <a:off x="6021088" y="3581206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Testing and Validation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DB1083-3BA8-449C-8821-253F8DDF6A85}"/>
              </a:ext>
            </a:extLst>
          </p:cNvPr>
          <p:cNvSpPr txBox="1"/>
          <p:nvPr/>
        </p:nvSpPr>
        <p:spPr>
          <a:xfrm>
            <a:off x="5961937" y="1734124"/>
            <a:ext cx="234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Configuration Management</a:t>
            </a:r>
          </a:p>
        </p:txBody>
      </p: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330AE211-B1FE-49EF-91DF-B03E8B1A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99" y="3545724"/>
            <a:ext cx="700327" cy="700327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5FBBE54A-1E47-4F56-8C9D-CD6B0790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096109" y="1547001"/>
            <a:ext cx="943305" cy="943305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18FEC6D5-ABBF-4CFE-A9A8-6024DD2B0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146" y="1587931"/>
            <a:ext cx="799096" cy="799096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1F3F61B2-A4BC-40AB-BEFA-716DB27CD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49" y="3492118"/>
            <a:ext cx="809227" cy="8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2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5" grpId="0"/>
      <p:bldP spid="39" grpId="0"/>
      <p:bldP spid="41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9B4251-0851-4F65-A27A-A98C356F258A}"/>
              </a:ext>
            </a:extLst>
          </p:cNvPr>
          <p:cNvSpPr txBox="1"/>
          <p:nvPr/>
        </p:nvSpPr>
        <p:spPr>
          <a:xfrm>
            <a:off x="170822" y="246185"/>
            <a:ext cx="333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HashiCorp Terraform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5549D-45CD-4F8B-BE1D-8328D2C66DD0}"/>
              </a:ext>
            </a:extLst>
          </p:cNvPr>
          <p:cNvSpPr txBox="1"/>
          <p:nvPr/>
        </p:nvSpPr>
        <p:spPr>
          <a:xfrm>
            <a:off x="170822" y="704602"/>
            <a:ext cx="6582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Raleway Medium" panose="020B0603030101060003" pitchFamily="34" charset="0"/>
              </a:rPr>
              <a:t>Provides the foundation for infrastructure automation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D3DFA8AF-148B-45D8-99CC-2F75398B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2" t="11637" r="25688" b="34311"/>
          <a:stretch/>
        </p:blipFill>
        <p:spPr>
          <a:xfrm>
            <a:off x="7847958" y="150940"/>
            <a:ext cx="1040920" cy="11153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8825B1-2982-4E9C-B045-547D6633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26" r="7255"/>
          <a:stretch/>
        </p:blipFill>
        <p:spPr>
          <a:xfrm>
            <a:off x="5672477" y="1628443"/>
            <a:ext cx="3186799" cy="312513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4EF6ADD-FBF3-486B-B0F1-423984954F46}"/>
              </a:ext>
            </a:extLst>
          </p:cNvPr>
          <p:cNvSpPr/>
          <p:nvPr/>
        </p:nvSpPr>
        <p:spPr>
          <a:xfrm>
            <a:off x="307971" y="1266301"/>
            <a:ext cx="5240422" cy="292599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04303-EB06-4936-BCE8-711E67591281}"/>
              </a:ext>
            </a:extLst>
          </p:cNvPr>
          <p:cNvSpPr txBox="1"/>
          <p:nvPr/>
        </p:nvSpPr>
        <p:spPr>
          <a:xfrm>
            <a:off x="332386" y="1628443"/>
            <a:ext cx="5191592" cy="1937410"/>
          </a:xfrm>
          <a:prstGeom prst="round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Open-source application automating infrastructure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Codifies application infrastructure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Manages infrastructure across multiple clouds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Deploys infrastructure consistently and reproducibly</a:t>
            </a:r>
          </a:p>
        </p:txBody>
      </p:sp>
    </p:spTree>
    <p:extLst>
      <p:ext uri="{BB962C8B-B14F-4D97-AF65-F5344CB8AC3E}">
        <p14:creationId xmlns:p14="http://schemas.microsoft.com/office/powerpoint/2010/main" val="11742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FA8927-88D0-48D1-A090-04A7209CDCF8}"/>
              </a:ext>
            </a:extLst>
          </p:cNvPr>
          <p:cNvSpPr/>
          <p:nvPr/>
        </p:nvSpPr>
        <p:spPr>
          <a:xfrm>
            <a:off x="3710090" y="2985020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EBD0E-93ED-4808-BF31-0CB41937DB91}"/>
              </a:ext>
            </a:extLst>
          </p:cNvPr>
          <p:cNvSpPr/>
          <p:nvPr/>
        </p:nvSpPr>
        <p:spPr>
          <a:xfrm>
            <a:off x="2444037" y="3488542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D31D5A-6CA3-499E-9AF4-89CCE9AAF9F5}"/>
              </a:ext>
            </a:extLst>
          </p:cNvPr>
          <p:cNvSpPr/>
          <p:nvPr/>
        </p:nvSpPr>
        <p:spPr>
          <a:xfrm>
            <a:off x="3710090" y="247066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04AEE4-C26B-4D79-B129-D03E09BC7702}"/>
              </a:ext>
            </a:extLst>
          </p:cNvPr>
          <p:cNvSpPr/>
          <p:nvPr/>
        </p:nvSpPr>
        <p:spPr>
          <a:xfrm>
            <a:off x="2447712" y="1869248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5BAAAB-38E3-44E5-A8A5-DE4BA13CD8E1}"/>
              </a:ext>
            </a:extLst>
          </p:cNvPr>
          <p:cNvSpPr/>
          <p:nvPr/>
        </p:nvSpPr>
        <p:spPr>
          <a:xfrm>
            <a:off x="6162848" y="1869247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73BBFB-BA42-45A9-BFCD-1BECD648A260}"/>
              </a:ext>
            </a:extLst>
          </p:cNvPr>
          <p:cNvSpPr/>
          <p:nvPr/>
        </p:nvSpPr>
        <p:spPr>
          <a:xfrm>
            <a:off x="4768650" y="2979995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666A61-864E-4B02-814D-9E9AE74DC2F3}"/>
              </a:ext>
            </a:extLst>
          </p:cNvPr>
          <p:cNvSpPr/>
          <p:nvPr/>
        </p:nvSpPr>
        <p:spPr>
          <a:xfrm>
            <a:off x="4768650" y="2465636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50A150-5C91-4121-BFEA-84E93BD8EEE2}"/>
              </a:ext>
            </a:extLst>
          </p:cNvPr>
          <p:cNvSpPr/>
          <p:nvPr/>
        </p:nvSpPr>
        <p:spPr>
          <a:xfrm>
            <a:off x="6162848" y="348854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7E7C36-A7F2-47C1-8B5A-23EE50DF3740}"/>
              </a:ext>
            </a:extLst>
          </p:cNvPr>
          <p:cNvSpPr/>
          <p:nvPr/>
        </p:nvSpPr>
        <p:spPr>
          <a:xfrm>
            <a:off x="3710090" y="2138165"/>
            <a:ext cx="1598690" cy="159869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537AF-A4EF-45C5-B62F-27FE325D3067}"/>
              </a:ext>
            </a:extLst>
          </p:cNvPr>
          <p:cNvSpPr txBox="1"/>
          <p:nvPr/>
        </p:nvSpPr>
        <p:spPr>
          <a:xfrm>
            <a:off x="170822" y="246185"/>
            <a:ext cx="3408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Benefits of Terraform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8B24B8-4538-4278-9C9A-2A7E6E8F2F02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664216" y="3179932"/>
            <a:ext cx="1045875" cy="308610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B72647A-5C7D-4238-9C26-001706F9A6B3}"/>
              </a:ext>
            </a:extLst>
          </p:cNvPr>
          <p:cNvCxnSpPr>
            <a:cxnSpLocks/>
            <a:stCxn id="29" idx="1"/>
            <a:endCxn id="30" idx="2"/>
          </p:cNvCxnSpPr>
          <p:nvPr/>
        </p:nvCxnSpPr>
        <p:spPr>
          <a:xfrm rot="10800000">
            <a:off x="2667890" y="2259071"/>
            <a:ext cx="1042200" cy="406502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7524632-2E2E-45ED-8662-8080705F62D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286009" y="2259070"/>
            <a:ext cx="1097017" cy="401478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149E626-DEE3-4CFA-9773-4CE6CB1D564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286009" y="3174907"/>
            <a:ext cx="1097017" cy="313634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0E49F-620F-43DF-B125-20B9C0475788}"/>
              </a:ext>
            </a:extLst>
          </p:cNvPr>
          <p:cNvGrpSpPr/>
          <p:nvPr/>
        </p:nvGrpSpPr>
        <p:grpSpPr>
          <a:xfrm>
            <a:off x="1992853" y="1150219"/>
            <a:ext cx="1342724" cy="1148514"/>
            <a:chOff x="1224163" y="1254793"/>
            <a:chExt cx="1567163" cy="1356761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55B143E-937C-4E65-9023-FA37709461C7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7ECE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95E525A8-5091-459A-AFEB-BCF758493D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F9F80-21FA-4586-A4B9-AE969419E99A}"/>
              </a:ext>
            </a:extLst>
          </p:cNvPr>
          <p:cNvGrpSpPr/>
          <p:nvPr/>
        </p:nvGrpSpPr>
        <p:grpSpPr>
          <a:xfrm>
            <a:off x="1992853" y="3450365"/>
            <a:ext cx="1342724" cy="1148514"/>
            <a:chOff x="1224163" y="1254793"/>
            <a:chExt cx="1567163" cy="135676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446D806-3C39-474A-9349-8B6A2896200C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F971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B8ABAFF-6E3C-4F46-863C-F92FDB7D29F0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683E0F-6C99-4DA0-9802-D0BC105B8DC3}"/>
              </a:ext>
            </a:extLst>
          </p:cNvPr>
          <p:cNvGrpSpPr/>
          <p:nvPr/>
        </p:nvGrpSpPr>
        <p:grpSpPr>
          <a:xfrm>
            <a:off x="5711664" y="1150219"/>
            <a:ext cx="1342724" cy="1148514"/>
            <a:chOff x="1224163" y="1254793"/>
            <a:chExt cx="1567163" cy="1356761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8285B95-8930-4A45-8402-752278EC5690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202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7B354D1-C2B9-42E2-B60A-FEC4342A0B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87A436-B8CE-4E9F-9781-9738ECA99E44}"/>
              </a:ext>
            </a:extLst>
          </p:cNvPr>
          <p:cNvGrpSpPr/>
          <p:nvPr/>
        </p:nvGrpSpPr>
        <p:grpSpPr>
          <a:xfrm>
            <a:off x="5711664" y="3450365"/>
            <a:ext cx="1342724" cy="1148514"/>
            <a:chOff x="1224163" y="1254793"/>
            <a:chExt cx="1567163" cy="1356761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A80F9D4B-B812-4231-BF1F-43FCC87368FB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2185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D8BF6EE-24FC-4C58-A8FC-DDDFF9343DA6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73BC54D-25D3-4B93-A4D8-DD2FC58EF0E8}"/>
              </a:ext>
            </a:extLst>
          </p:cNvPr>
          <p:cNvSpPr/>
          <p:nvPr/>
        </p:nvSpPr>
        <p:spPr>
          <a:xfrm>
            <a:off x="3664039" y="2092114"/>
            <a:ext cx="1690792" cy="16907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0076930-248C-4B2F-BD08-3735703EF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7" t="14395" r="26245" b="34928"/>
          <a:stretch/>
        </p:blipFill>
        <p:spPr>
          <a:xfrm>
            <a:off x="4035391" y="2486749"/>
            <a:ext cx="948088" cy="1045721"/>
          </a:xfrm>
          <a:prstGeom prst="rect">
            <a:avLst/>
          </a:prstGeom>
        </p:spPr>
      </p:pic>
      <p:pic>
        <p:nvPicPr>
          <p:cNvPr id="54" name="Graphic 53" descr="Blueprint with solid fill">
            <a:extLst>
              <a:ext uri="{FF2B5EF4-FFF2-40B4-BE49-F238E27FC236}">
                <a16:creationId xmlns:a16="http://schemas.microsoft.com/office/drawing/2014/main" id="{F2C546D6-F8E4-4BD2-BCC7-A30C554E5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2139" y="3669642"/>
            <a:ext cx="741773" cy="7417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ED53FCB-7384-49D4-8AA9-58141F2E1993}"/>
              </a:ext>
            </a:extLst>
          </p:cNvPr>
          <p:cNvSpPr txBox="1"/>
          <p:nvPr/>
        </p:nvSpPr>
        <p:spPr>
          <a:xfrm>
            <a:off x="93185" y="1372708"/>
            <a:ext cx="186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7ECEFD"/>
                </a:solidFill>
              </a:rPr>
              <a:t>Declarative Configuration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C87861-1745-4147-BE6A-56DA8037E3DB}"/>
              </a:ext>
            </a:extLst>
          </p:cNvPr>
          <p:cNvSpPr txBox="1"/>
          <p:nvPr/>
        </p:nvSpPr>
        <p:spPr>
          <a:xfrm>
            <a:off x="100145" y="3672751"/>
            <a:ext cx="186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FF9715"/>
                </a:solidFill>
              </a:rPr>
              <a:t>API-driven and Agnostic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E94FD1-F3FC-4538-81D6-E83ACB8338EC}"/>
              </a:ext>
            </a:extLst>
          </p:cNvPr>
          <p:cNvSpPr txBox="1"/>
          <p:nvPr/>
        </p:nvSpPr>
        <p:spPr>
          <a:xfrm>
            <a:off x="7077248" y="1271567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20253"/>
                </a:solidFill>
              </a:rPr>
              <a:t>Immutable Infrastructure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02BF9-18B6-4092-B8AE-7D75BDFB8CC6}"/>
              </a:ext>
            </a:extLst>
          </p:cNvPr>
          <p:cNvSpPr txBox="1"/>
          <p:nvPr/>
        </p:nvSpPr>
        <p:spPr>
          <a:xfrm>
            <a:off x="7106842" y="3655289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185C5"/>
                </a:solidFill>
              </a:rPr>
              <a:t>Separates Planning and Execution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D4262BA-4C29-456A-B52F-CD9DCE50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38" y="1056811"/>
            <a:ext cx="1335327" cy="1335327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9EB1270-0A7B-4C4D-AB7D-B57EFAC1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062" y="1236526"/>
            <a:ext cx="991925" cy="991925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AF26D99-CFA2-4892-BA93-04CC3E5BB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037" y="3486539"/>
            <a:ext cx="1076164" cy="10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6" grpId="0" animBg="1"/>
      <p:bldP spid="42" grpId="0" animBg="1"/>
      <p:bldP spid="59" grpId="0"/>
      <p:bldP spid="60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FA8927-88D0-48D1-A090-04A7209CDCF8}"/>
              </a:ext>
            </a:extLst>
          </p:cNvPr>
          <p:cNvSpPr/>
          <p:nvPr/>
        </p:nvSpPr>
        <p:spPr>
          <a:xfrm>
            <a:off x="3710090" y="2985020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EBD0E-93ED-4808-BF31-0CB41937DB91}"/>
              </a:ext>
            </a:extLst>
          </p:cNvPr>
          <p:cNvSpPr/>
          <p:nvPr/>
        </p:nvSpPr>
        <p:spPr>
          <a:xfrm>
            <a:off x="2444037" y="3488542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D31D5A-6CA3-499E-9AF4-89CCE9AAF9F5}"/>
              </a:ext>
            </a:extLst>
          </p:cNvPr>
          <p:cNvSpPr/>
          <p:nvPr/>
        </p:nvSpPr>
        <p:spPr>
          <a:xfrm>
            <a:off x="3710090" y="247066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04AEE4-C26B-4D79-B129-D03E09BC7702}"/>
              </a:ext>
            </a:extLst>
          </p:cNvPr>
          <p:cNvSpPr/>
          <p:nvPr/>
        </p:nvSpPr>
        <p:spPr>
          <a:xfrm>
            <a:off x="2447712" y="1869248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5BAAAB-38E3-44E5-A8A5-DE4BA13CD8E1}"/>
              </a:ext>
            </a:extLst>
          </p:cNvPr>
          <p:cNvSpPr/>
          <p:nvPr/>
        </p:nvSpPr>
        <p:spPr>
          <a:xfrm>
            <a:off x="6162848" y="1869247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73BBFB-BA42-45A9-BFCD-1BECD648A260}"/>
              </a:ext>
            </a:extLst>
          </p:cNvPr>
          <p:cNvSpPr/>
          <p:nvPr/>
        </p:nvSpPr>
        <p:spPr>
          <a:xfrm>
            <a:off x="4768650" y="2979995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666A61-864E-4B02-814D-9E9AE74DC2F3}"/>
              </a:ext>
            </a:extLst>
          </p:cNvPr>
          <p:cNvSpPr/>
          <p:nvPr/>
        </p:nvSpPr>
        <p:spPr>
          <a:xfrm>
            <a:off x="4768650" y="2465636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50A150-5C91-4121-BFEA-84E93BD8EEE2}"/>
              </a:ext>
            </a:extLst>
          </p:cNvPr>
          <p:cNvSpPr/>
          <p:nvPr/>
        </p:nvSpPr>
        <p:spPr>
          <a:xfrm>
            <a:off x="6162848" y="348854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7E7C36-A7F2-47C1-8B5A-23EE50DF3740}"/>
              </a:ext>
            </a:extLst>
          </p:cNvPr>
          <p:cNvSpPr/>
          <p:nvPr/>
        </p:nvSpPr>
        <p:spPr>
          <a:xfrm>
            <a:off x="3710090" y="2138165"/>
            <a:ext cx="1598690" cy="159869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537AF-A4EF-45C5-B62F-27FE325D3067}"/>
              </a:ext>
            </a:extLst>
          </p:cNvPr>
          <p:cNvSpPr txBox="1"/>
          <p:nvPr/>
        </p:nvSpPr>
        <p:spPr>
          <a:xfrm>
            <a:off x="170822" y="246185"/>
            <a:ext cx="3823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Drawbacks of Terraform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8B24B8-4538-4278-9C9A-2A7E6E8F2F02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664216" y="3179932"/>
            <a:ext cx="1045875" cy="308610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B72647A-5C7D-4238-9C26-001706F9A6B3}"/>
              </a:ext>
            </a:extLst>
          </p:cNvPr>
          <p:cNvCxnSpPr>
            <a:cxnSpLocks/>
            <a:stCxn id="29" idx="1"/>
            <a:endCxn id="30" idx="2"/>
          </p:cNvCxnSpPr>
          <p:nvPr/>
        </p:nvCxnSpPr>
        <p:spPr>
          <a:xfrm rot="10800000">
            <a:off x="2667890" y="2259071"/>
            <a:ext cx="1042200" cy="406502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7524632-2E2E-45ED-8662-8080705F62D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286009" y="2259070"/>
            <a:ext cx="1097017" cy="401478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149E626-DEE3-4CFA-9773-4CE6CB1D564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286009" y="3174907"/>
            <a:ext cx="1097017" cy="313634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0E49F-620F-43DF-B125-20B9C0475788}"/>
              </a:ext>
            </a:extLst>
          </p:cNvPr>
          <p:cNvGrpSpPr/>
          <p:nvPr/>
        </p:nvGrpSpPr>
        <p:grpSpPr>
          <a:xfrm>
            <a:off x="1992853" y="1150219"/>
            <a:ext cx="1342724" cy="1148514"/>
            <a:chOff x="1224163" y="1254793"/>
            <a:chExt cx="1567163" cy="1356761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55B143E-937C-4E65-9023-FA37709461C7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7ECE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95E525A8-5091-459A-AFEB-BCF758493D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F9F80-21FA-4586-A4B9-AE969419E99A}"/>
              </a:ext>
            </a:extLst>
          </p:cNvPr>
          <p:cNvGrpSpPr/>
          <p:nvPr/>
        </p:nvGrpSpPr>
        <p:grpSpPr>
          <a:xfrm>
            <a:off x="1992853" y="3450365"/>
            <a:ext cx="1342724" cy="1148514"/>
            <a:chOff x="1224163" y="1254793"/>
            <a:chExt cx="1567163" cy="135676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446D806-3C39-474A-9349-8B6A2896200C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F971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B8ABAFF-6E3C-4F46-863C-F92FDB7D29F0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683E0F-6C99-4DA0-9802-D0BC105B8DC3}"/>
              </a:ext>
            </a:extLst>
          </p:cNvPr>
          <p:cNvGrpSpPr/>
          <p:nvPr/>
        </p:nvGrpSpPr>
        <p:grpSpPr>
          <a:xfrm>
            <a:off x="5711664" y="1150219"/>
            <a:ext cx="1342724" cy="1148514"/>
            <a:chOff x="1224163" y="1254793"/>
            <a:chExt cx="1567163" cy="1356761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8285B95-8930-4A45-8402-752278EC5690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202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7B354D1-C2B9-42E2-B60A-FEC4342A0B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87A436-B8CE-4E9F-9781-9738ECA99E44}"/>
              </a:ext>
            </a:extLst>
          </p:cNvPr>
          <p:cNvGrpSpPr/>
          <p:nvPr/>
        </p:nvGrpSpPr>
        <p:grpSpPr>
          <a:xfrm>
            <a:off x="5711664" y="3450365"/>
            <a:ext cx="1342724" cy="1148514"/>
            <a:chOff x="1224163" y="1254793"/>
            <a:chExt cx="1567163" cy="1356761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A80F9D4B-B812-4231-BF1F-43FCC87368FB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2185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D8BF6EE-24FC-4C58-A8FC-DDDFF9343DA6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73BC54D-25D3-4B93-A4D8-DD2FC58EF0E8}"/>
              </a:ext>
            </a:extLst>
          </p:cNvPr>
          <p:cNvSpPr/>
          <p:nvPr/>
        </p:nvSpPr>
        <p:spPr>
          <a:xfrm>
            <a:off x="3664039" y="2092114"/>
            <a:ext cx="1690792" cy="16907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00076930-248C-4B2F-BD08-3735703EF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7" t="14395" r="26245" b="34928"/>
          <a:stretch/>
        </p:blipFill>
        <p:spPr>
          <a:xfrm>
            <a:off x="4035391" y="2486749"/>
            <a:ext cx="948088" cy="1045721"/>
          </a:xfrm>
          <a:prstGeom prst="rect">
            <a:avLst/>
          </a:prstGeom>
        </p:spPr>
      </p:pic>
      <p:pic>
        <p:nvPicPr>
          <p:cNvPr id="54" name="Graphic 53" descr="Blueprint with solid fill">
            <a:extLst>
              <a:ext uri="{FF2B5EF4-FFF2-40B4-BE49-F238E27FC236}">
                <a16:creationId xmlns:a16="http://schemas.microsoft.com/office/drawing/2014/main" id="{F2C546D6-F8E4-4BD2-BCC7-A30C554E5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2139" y="3669642"/>
            <a:ext cx="741773" cy="74177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ED53FCB-7384-49D4-8AA9-58141F2E1993}"/>
              </a:ext>
            </a:extLst>
          </p:cNvPr>
          <p:cNvSpPr txBox="1"/>
          <p:nvPr/>
        </p:nvSpPr>
        <p:spPr>
          <a:xfrm>
            <a:off x="93185" y="1372708"/>
            <a:ext cx="18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7ECEFD"/>
                </a:solidFill>
              </a:rPr>
              <a:t>Not task oriented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C87861-1745-4147-BE6A-56DA8037E3DB}"/>
              </a:ext>
            </a:extLst>
          </p:cNvPr>
          <p:cNvSpPr txBox="1"/>
          <p:nvPr/>
        </p:nvSpPr>
        <p:spPr>
          <a:xfrm>
            <a:off x="100145" y="3672751"/>
            <a:ext cx="186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FF9715"/>
                </a:solidFill>
              </a:rPr>
              <a:t>No custom checks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E94FD1-F3FC-4538-81D6-E83ACB8338EC}"/>
              </a:ext>
            </a:extLst>
          </p:cNvPr>
          <p:cNvSpPr txBox="1"/>
          <p:nvPr/>
        </p:nvSpPr>
        <p:spPr>
          <a:xfrm>
            <a:off x="7077248" y="1271567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20253"/>
                </a:solidFill>
              </a:rPr>
              <a:t>No configuration management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02BF9-18B6-4092-B8AE-7D75BDFB8CC6}"/>
              </a:ext>
            </a:extLst>
          </p:cNvPr>
          <p:cNvSpPr txBox="1"/>
          <p:nvPr/>
        </p:nvSpPr>
        <p:spPr>
          <a:xfrm>
            <a:off x="7106842" y="3655289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185C5"/>
                </a:solidFill>
              </a:rPr>
              <a:t>State file dependency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D4262BA-4C29-456A-B52F-CD9DCE50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838" y="1056811"/>
            <a:ext cx="1335327" cy="1335327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9EB1270-0A7B-4C4D-AB7D-B57EFAC1A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062" y="1236526"/>
            <a:ext cx="991925" cy="991925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AF26D99-CFA2-4892-BA93-04CC3E5BB1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037" y="3486539"/>
            <a:ext cx="1076164" cy="107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2303F-C860-49A7-958B-397A48339D5E}"/>
              </a:ext>
            </a:extLst>
          </p:cNvPr>
          <p:cNvSpPr txBox="1"/>
          <p:nvPr/>
        </p:nvSpPr>
        <p:spPr>
          <a:xfrm>
            <a:off x="170822" y="246185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Red Hat Ansible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C21E28-8B29-459F-8B9F-6F13842FBDEB}"/>
              </a:ext>
            </a:extLst>
          </p:cNvPr>
          <p:cNvSpPr txBox="1"/>
          <p:nvPr/>
        </p:nvSpPr>
        <p:spPr>
          <a:xfrm>
            <a:off x="170822" y="704602"/>
            <a:ext cx="7524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Raleway Medium" panose="020B0603030101060003" pitchFamily="34" charset="0"/>
              </a:rPr>
              <a:t>Automates the deployment and management of applications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C954BA6-5CFE-480E-889F-EF6AED302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80" y="246185"/>
            <a:ext cx="923357" cy="926508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F2EFB8-E6A3-4F26-B1FA-26CB8526E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17" y="2316997"/>
            <a:ext cx="3327020" cy="19427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4C2C02-6AE7-45A6-BACC-1B4C69E62154}"/>
              </a:ext>
            </a:extLst>
          </p:cNvPr>
          <p:cNvSpPr/>
          <p:nvPr/>
        </p:nvSpPr>
        <p:spPr>
          <a:xfrm>
            <a:off x="307971" y="1266301"/>
            <a:ext cx="5240422" cy="29259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1EE0D2-B192-45FE-ABFD-C1B01EF7CCDD}"/>
              </a:ext>
            </a:extLst>
          </p:cNvPr>
          <p:cNvSpPr txBox="1"/>
          <p:nvPr/>
        </p:nvSpPr>
        <p:spPr>
          <a:xfrm>
            <a:off x="332386" y="1628443"/>
            <a:ext cx="5191592" cy="1937410"/>
          </a:xfrm>
          <a:prstGeom prst="round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Open-source application automating operations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Codifies application configuration in tasks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Manages infrastructure across multiple clouds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aleway Medium" pitchFamily="2" charset="0"/>
              </a:rPr>
              <a:t>Configures and maintains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20221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FA8927-88D0-48D1-A090-04A7209CDCF8}"/>
              </a:ext>
            </a:extLst>
          </p:cNvPr>
          <p:cNvSpPr/>
          <p:nvPr/>
        </p:nvSpPr>
        <p:spPr>
          <a:xfrm>
            <a:off x="3710090" y="2985020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EBD0E-93ED-4808-BF31-0CB41937DB91}"/>
              </a:ext>
            </a:extLst>
          </p:cNvPr>
          <p:cNvSpPr/>
          <p:nvPr/>
        </p:nvSpPr>
        <p:spPr>
          <a:xfrm>
            <a:off x="2444037" y="3488542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D31D5A-6CA3-499E-9AF4-89CCE9AAF9F5}"/>
              </a:ext>
            </a:extLst>
          </p:cNvPr>
          <p:cNvSpPr/>
          <p:nvPr/>
        </p:nvSpPr>
        <p:spPr>
          <a:xfrm>
            <a:off x="3710090" y="247066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04AEE4-C26B-4D79-B129-D03E09BC7702}"/>
              </a:ext>
            </a:extLst>
          </p:cNvPr>
          <p:cNvSpPr/>
          <p:nvPr/>
        </p:nvSpPr>
        <p:spPr>
          <a:xfrm>
            <a:off x="2447712" y="1869248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5BAAAB-38E3-44E5-A8A5-DE4BA13CD8E1}"/>
              </a:ext>
            </a:extLst>
          </p:cNvPr>
          <p:cNvSpPr/>
          <p:nvPr/>
        </p:nvSpPr>
        <p:spPr>
          <a:xfrm>
            <a:off x="6162848" y="1869247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73BBFB-BA42-45A9-BFCD-1BECD648A260}"/>
              </a:ext>
            </a:extLst>
          </p:cNvPr>
          <p:cNvSpPr/>
          <p:nvPr/>
        </p:nvSpPr>
        <p:spPr>
          <a:xfrm>
            <a:off x="4768650" y="2979995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666A61-864E-4B02-814D-9E9AE74DC2F3}"/>
              </a:ext>
            </a:extLst>
          </p:cNvPr>
          <p:cNvSpPr/>
          <p:nvPr/>
        </p:nvSpPr>
        <p:spPr>
          <a:xfrm>
            <a:off x="4768650" y="2465636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50A150-5C91-4121-BFEA-84E93BD8EEE2}"/>
              </a:ext>
            </a:extLst>
          </p:cNvPr>
          <p:cNvSpPr/>
          <p:nvPr/>
        </p:nvSpPr>
        <p:spPr>
          <a:xfrm>
            <a:off x="6162848" y="348854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7E7C36-A7F2-47C1-8B5A-23EE50DF3740}"/>
              </a:ext>
            </a:extLst>
          </p:cNvPr>
          <p:cNvSpPr/>
          <p:nvPr/>
        </p:nvSpPr>
        <p:spPr>
          <a:xfrm>
            <a:off x="3710090" y="2138165"/>
            <a:ext cx="1598690" cy="159869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537AF-A4EF-45C5-B62F-27FE325D3067}"/>
              </a:ext>
            </a:extLst>
          </p:cNvPr>
          <p:cNvSpPr txBox="1"/>
          <p:nvPr/>
        </p:nvSpPr>
        <p:spPr>
          <a:xfrm>
            <a:off x="170822" y="246185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Benefits of Ansible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8B24B8-4538-4278-9C9A-2A7E6E8F2F02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664216" y="3179932"/>
            <a:ext cx="1045875" cy="308610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B72647A-5C7D-4238-9C26-001706F9A6B3}"/>
              </a:ext>
            </a:extLst>
          </p:cNvPr>
          <p:cNvCxnSpPr>
            <a:cxnSpLocks/>
            <a:stCxn id="29" idx="1"/>
            <a:endCxn id="30" idx="2"/>
          </p:cNvCxnSpPr>
          <p:nvPr/>
        </p:nvCxnSpPr>
        <p:spPr>
          <a:xfrm rot="10800000">
            <a:off x="2667890" y="2259071"/>
            <a:ext cx="1042200" cy="406502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7524632-2E2E-45ED-8662-8080705F62D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286009" y="2259070"/>
            <a:ext cx="1097017" cy="401478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149E626-DEE3-4CFA-9773-4CE6CB1D564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286009" y="3174907"/>
            <a:ext cx="1097017" cy="313634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0E49F-620F-43DF-B125-20B9C0475788}"/>
              </a:ext>
            </a:extLst>
          </p:cNvPr>
          <p:cNvGrpSpPr/>
          <p:nvPr/>
        </p:nvGrpSpPr>
        <p:grpSpPr>
          <a:xfrm>
            <a:off x="1992853" y="1150219"/>
            <a:ext cx="1342724" cy="1148514"/>
            <a:chOff x="1224163" y="1254793"/>
            <a:chExt cx="1567163" cy="1356761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55B143E-937C-4E65-9023-FA37709461C7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7ECE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95E525A8-5091-459A-AFEB-BCF758493D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F9F80-21FA-4586-A4B9-AE969419E99A}"/>
              </a:ext>
            </a:extLst>
          </p:cNvPr>
          <p:cNvGrpSpPr/>
          <p:nvPr/>
        </p:nvGrpSpPr>
        <p:grpSpPr>
          <a:xfrm>
            <a:off x="1992853" y="3450365"/>
            <a:ext cx="1342724" cy="1148514"/>
            <a:chOff x="1224163" y="1254793"/>
            <a:chExt cx="1567163" cy="135676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446D806-3C39-474A-9349-8B6A2896200C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F971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B8ABAFF-6E3C-4F46-863C-F92FDB7D29F0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683E0F-6C99-4DA0-9802-D0BC105B8DC3}"/>
              </a:ext>
            </a:extLst>
          </p:cNvPr>
          <p:cNvGrpSpPr/>
          <p:nvPr/>
        </p:nvGrpSpPr>
        <p:grpSpPr>
          <a:xfrm>
            <a:off x="5711664" y="1150219"/>
            <a:ext cx="1342724" cy="1148514"/>
            <a:chOff x="1224163" y="1254793"/>
            <a:chExt cx="1567163" cy="1356761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8285B95-8930-4A45-8402-752278EC5690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202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7B354D1-C2B9-42E2-B60A-FEC4342A0B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87A436-B8CE-4E9F-9781-9738ECA99E44}"/>
              </a:ext>
            </a:extLst>
          </p:cNvPr>
          <p:cNvGrpSpPr/>
          <p:nvPr/>
        </p:nvGrpSpPr>
        <p:grpSpPr>
          <a:xfrm>
            <a:off x="5711664" y="3450365"/>
            <a:ext cx="1342724" cy="1148514"/>
            <a:chOff x="1224163" y="1254793"/>
            <a:chExt cx="1567163" cy="1356761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A80F9D4B-B812-4231-BF1F-43FCC87368FB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2185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D8BF6EE-24FC-4C58-A8FC-DDDFF9343DA6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73BC54D-25D3-4B93-A4D8-DD2FC58EF0E8}"/>
              </a:ext>
            </a:extLst>
          </p:cNvPr>
          <p:cNvSpPr/>
          <p:nvPr/>
        </p:nvSpPr>
        <p:spPr>
          <a:xfrm>
            <a:off x="3664039" y="2092114"/>
            <a:ext cx="1690792" cy="16907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D53FCB-7384-49D4-8AA9-58141F2E1993}"/>
              </a:ext>
            </a:extLst>
          </p:cNvPr>
          <p:cNvSpPr txBox="1"/>
          <p:nvPr/>
        </p:nvSpPr>
        <p:spPr>
          <a:xfrm>
            <a:off x="93185" y="1372708"/>
            <a:ext cx="186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7ECEFD"/>
                </a:solidFill>
              </a:rPr>
              <a:t>Agentless Architecture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C87861-1745-4147-BE6A-56DA8037E3DB}"/>
              </a:ext>
            </a:extLst>
          </p:cNvPr>
          <p:cNvSpPr txBox="1"/>
          <p:nvPr/>
        </p:nvSpPr>
        <p:spPr>
          <a:xfrm>
            <a:off x="100145" y="3672751"/>
            <a:ext cx="186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FF9715"/>
                </a:solidFill>
              </a:rPr>
              <a:t>Task and Module Driven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E94FD1-F3FC-4538-81D6-E83ACB8338EC}"/>
              </a:ext>
            </a:extLst>
          </p:cNvPr>
          <p:cNvSpPr txBox="1"/>
          <p:nvPr/>
        </p:nvSpPr>
        <p:spPr>
          <a:xfrm>
            <a:off x="7077248" y="1271567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20253"/>
                </a:solidFill>
              </a:rPr>
              <a:t>Configuration Management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02BF9-18B6-4092-B8AE-7D75BDFB8CC6}"/>
              </a:ext>
            </a:extLst>
          </p:cNvPr>
          <p:cNvSpPr txBox="1"/>
          <p:nvPr/>
        </p:nvSpPr>
        <p:spPr>
          <a:xfrm>
            <a:off x="7106842" y="3655289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185C5"/>
                </a:solidFill>
              </a:rPr>
              <a:t>Orchestrate Workflows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9DD93D37-064F-4A96-A214-4248F2C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57" y="2474256"/>
            <a:ext cx="923357" cy="92650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436B8A1-E594-45A4-90D0-955295E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92" y="1195693"/>
            <a:ext cx="1017904" cy="1017904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9056B054-0CE1-4187-9AEA-7838931C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200" y="3489881"/>
            <a:ext cx="1026039" cy="1026039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DBFB53CD-9109-49DE-A131-4E26825E5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518" y="3476113"/>
            <a:ext cx="1097016" cy="1097016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A02FFA2-C77C-4A24-92DC-28415ED2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432" y="1241060"/>
            <a:ext cx="927187" cy="9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5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6" grpId="0" animBg="1"/>
      <p:bldP spid="42" grpId="0" animBg="1"/>
      <p:bldP spid="59" grpId="0"/>
      <p:bldP spid="60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FA8927-88D0-48D1-A090-04A7209CDCF8}"/>
              </a:ext>
            </a:extLst>
          </p:cNvPr>
          <p:cNvSpPr/>
          <p:nvPr/>
        </p:nvSpPr>
        <p:spPr>
          <a:xfrm>
            <a:off x="3710090" y="2985020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EBD0E-93ED-4808-BF31-0CB41937DB91}"/>
              </a:ext>
            </a:extLst>
          </p:cNvPr>
          <p:cNvSpPr/>
          <p:nvPr/>
        </p:nvSpPr>
        <p:spPr>
          <a:xfrm>
            <a:off x="2444037" y="3488542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D31D5A-6CA3-499E-9AF4-89CCE9AAF9F5}"/>
              </a:ext>
            </a:extLst>
          </p:cNvPr>
          <p:cNvSpPr/>
          <p:nvPr/>
        </p:nvSpPr>
        <p:spPr>
          <a:xfrm>
            <a:off x="3710090" y="247066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04AEE4-C26B-4D79-B129-D03E09BC7702}"/>
              </a:ext>
            </a:extLst>
          </p:cNvPr>
          <p:cNvSpPr/>
          <p:nvPr/>
        </p:nvSpPr>
        <p:spPr>
          <a:xfrm>
            <a:off x="2447712" y="1869248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5BAAAB-38E3-44E5-A8A5-DE4BA13CD8E1}"/>
              </a:ext>
            </a:extLst>
          </p:cNvPr>
          <p:cNvSpPr/>
          <p:nvPr/>
        </p:nvSpPr>
        <p:spPr>
          <a:xfrm>
            <a:off x="6162848" y="1869247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73BBFB-BA42-45A9-BFCD-1BECD648A260}"/>
              </a:ext>
            </a:extLst>
          </p:cNvPr>
          <p:cNvSpPr/>
          <p:nvPr/>
        </p:nvSpPr>
        <p:spPr>
          <a:xfrm>
            <a:off x="4768650" y="2979995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666A61-864E-4B02-814D-9E9AE74DC2F3}"/>
              </a:ext>
            </a:extLst>
          </p:cNvPr>
          <p:cNvSpPr/>
          <p:nvPr/>
        </p:nvSpPr>
        <p:spPr>
          <a:xfrm>
            <a:off x="4768650" y="2465636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50A150-5C91-4121-BFEA-84E93BD8EEE2}"/>
              </a:ext>
            </a:extLst>
          </p:cNvPr>
          <p:cNvSpPr/>
          <p:nvPr/>
        </p:nvSpPr>
        <p:spPr>
          <a:xfrm>
            <a:off x="6162848" y="3488541"/>
            <a:ext cx="440356" cy="3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7E7C36-A7F2-47C1-8B5A-23EE50DF3740}"/>
              </a:ext>
            </a:extLst>
          </p:cNvPr>
          <p:cNvSpPr/>
          <p:nvPr/>
        </p:nvSpPr>
        <p:spPr>
          <a:xfrm>
            <a:off x="3710090" y="2138165"/>
            <a:ext cx="1598690" cy="1598690"/>
          </a:xfrm>
          <a:prstGeom prst="ellipse">
            <a:avLst/>
          </a:prstGeom>
          <a:noFill/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537AF-A4EF-45C5-B62F-27FE325D3067}"/>
              </a:ext>
            </a:extLst>
          </p:cNvPr>
          <p:cNvSpPr txBox="1"/>
          <p:nvPr/>
        </p:nvSpPr>
        <p:spPr>
          <a:xfrm>
            <a:off x="170822" y="246185"/>
            <a:ext cx="3417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aleway ExtraBold" panose="020B0903030101060003" pitchFamily="34" charset="0"/>
              </a:rPr>
              <a:t>Drawbacks of Ansible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8B24B8-4538-4278-9C9A-2A7E6E8F2F02}"/>
              </a:ext>
            </a:extLst>
          </p:cNvPr>
          <p:cNvCxnSpPr>
            <a:cxnSpLocks/>
            <a:stCxn id="22" idx="1"/>
            <a:endCxn id="23" idx="0"/>
          </p:cNvCxnSpPr>
          <p:nvPr/>
        </p:nvCxnSpPr>
        <p:spPr>
          <a:xfrm rot="10800000" flipV="1">
            <a:off x="2664216" y="3179932"/>
            <a:ext cx="1045875" cy="308610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B72647A-5C7D-4238-9C26-001706F9A6B3}"/>
              </a:ext>
            </a:extLst>
          </p:cNvPr>
          <p:cNvCxnSpPr>
            <a:cxnSpLocks/>
            <a:stCxn id="29" idx="1"/>
            <a:endCxn id="30" idx="2"/>
          </p:cNvCxnSpPr>
          <p:nvPr/>
        </p:nvCxnSpPr>
        <p:spPr>
          <a:xfrm rot="10800000">
            <a:off x="2667890" y="2259071"/>
            <a:ext cx="1042200" cy="406502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7524632-2E2E-45ED-8662-8080705F62DD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5286009" y="2259070"/>
            <a:ext cx="1097017" cy="401478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149E626-DEE3-4CFA-9773-4CE6CB1D564E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5286009" y="3174907"/>
            <a:ext cx="1097017" cy="313634"/>
          </a:xfrm>
          <a:prstGeom prst="bentConnector2">
            <a:avLst/>
          </a:prstGeom>
          <a:ln w="31750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720E49F-620F-43DF-B125-20B9C0475788}"/>
              </a:ext>
            </a:extLst>
          </p:cNvPr>
          <p:cNvGrpSpPr/>
          <p:nvPr/>
        </p:nvGrpSpPr>
        <p:grpSpPr>
          <a:xfrm>
            <a:off x="1992853" y="1150219"/>
            <a:ext cx="1342724" cy="1148514"/>
            <a:chOff x="1224163" y="1254793"/>
            <a:chExt cx="1567163" cy="1356761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955B143E-937C-4E65-9023-FA37709461C7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7ECE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95E525A8-5091-459A-AFEB-BCF758493D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69F9F80-21FA-4586-A4B9-AE969419E99A}"/>
              </a:ext>
            </a:extLst>
          </p:cNvPr>
          <p:cNvGrpSpPr/>
          <p:nvPr/>
        </p:nvGrpSpPr>
        <p:grpSpPr>
          <a:xfrm>
            <a:off x="1992853" y="3450365"/>
            <a:ext cx="1342724" cy="1148514"/>
            <a:chOff x="1224163" y="1254793"/>
            <a:chExt cx="1567163" cy="1356761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446D806-3C39-474A-9349-8B6A2896200C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F971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9B8ABAFF-6E3C-4F46-863C-F92FDB7D29F0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683E0F-6C99-4DA0-9802-D0BC105B8DC3}"/>
              </a:ext>
            </a:extLst>
          </p:cNvPr>
          <p:cNvGrpSpPr/>
          <p:nvPr/>
        </p:nvGrpSpPr>
        <p:grpSpPr>
          <a:xfrm>
            <a:off x="5711664" y="1150219"/>
            <a:ext cx="1342724" cy="1148514"/>
            <a:chOff x="1224163" y="1254793"/>
            <a:chExt cx="1567163" cy="1356761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8285B95-8930-4A45-8402-752278EC5690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F2025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47B354D1-C2B9-42E2-B60A-FEC4342A0B63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B87A436-B8CE-4E9F-9781-9738ECA99E44}"/>
              </a:ext>
            </a:extLst>
          </p:cNvPr>
          <p:cNvGrpSpPr/>
          <p:nvPr/>
        </p:nvGrpSpPr>
        <p:grpSpPr>
          <a:xfrm>
            <a:off x="5711664" y="3450365"/>
            <a:ext cx="1342724" cy="1148514"/>
            <a:chOff x="1224163" y="1254793"/>
            <a:chExt cx="1567163" cy="1356761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A80F9D4B-B812-4231-BF1F-43FCC87368FB}"/>
                </a:ext>
              </a:extLst>
            </p:cNvPr>
            <p:cNvSpPr/>
            <p:nvPr/>
          </p:nvSpPr>
          <p:spPr>
            <a:xfrm>
              <a:off x="1224163" y="1254793"/>
              <a:ext cx="1567163" cy="1356761"/>
            </a:xfrm>
            <a:prstGeom prst="hexagon">
              <a:avLst>
                <a:gd name="adj" fmla="val 23479"/>
                <a:gd name="vf" fmla="val 115470"/>
              </a:avLst>
            </a:prstGeom>
            <a:solidFill>
              <a:srgbClr val="2185C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D8BF6EE-24FC-4C58-A8FC-DDDFF9343DA6}"/>
                </a:ext>
              </a:extLst>
            </p:cNvPr>
            <p:cNvSpPr/>
            <p:nvPr/>
          </p:nvSpPr>
          <p:spPr>
            <a:xfrm>
              <a:off x="1297881" y="1327134"/>
              <a:ext cx="1419726" cy="1212078"/>
            </a:xfrm>
            <a:prstGeom prst="hexagon">
              <a:avLst>
                <a:gd name="adj" fmla="val 23479"/>
                <a:gd name="vf" fmla="val 11547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73BC54D-25D3-4B93-A4D8-DD2FC58EF0E8}"/>
              </a:ext>
            </a:extLst>
          </p:cNvPr>
          <p:cNvSpPr/>
          <p:nvPr/>
        </p:nvSpPr>
        <p:spPr>
          <a:xfrm>
            <a:off x="3664039" y="2092114"/>
            <a:ext cx="1690792" cy="16907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D53FCB-7384-49D4-8AA9-58141F2E1993}"/>
              </a:ext>
            </a:extLst>
          </p:cNvPr>
          <p:cNvSpPr txBox="1"/>
          <p:nvPr/>
        </p:nvSpPr>
        <p:spPr>
          <a:xfrm>
            <a:off x="93185" y="1372708"/>
            <a:ext cx="186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7ECEFD"/>
                </a:solidFill>
              </a:rPr>
              <a:t>No local state and constant refresh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C87861-1745-4147-BE6A-56DA8037E3DB}"/>
              </a:ext>
            </a:extLst>
          </p:cNvPr>
          <p:cNvSpPr txBox="1"/>
          <p:nvPr/>
        </p:nvSpPr>
        <p:spPr>
          <a:xfrm>
            <a:off x="100145" y="3672751"/>
            <a:ext cx="186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FF9715"/>
                </a:solidFill>
              </a:rPr>
              <a:t>Difficult to parallelize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E94FD1-F3FC-4538-81D6-E83ACB8338EC}"/>
              </a:ext>
            </a:extLst>
          </p:cNvPr>
          <p:cNvSpPr txBox="1"/>
          <p:nvPr/>
        </p:nvSpPr>
        <p:spPr>
          <a:xfrm>
            <a:off x="7077248" y="1271567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20253"/>
                </a:solidFill>
              </a:rPr>
              <a:t>Internal logic and no dependencies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802BF9-18B6-4092-B8AE-7D75BDFB8CC6}"/>
              </a:ext>
            </a:extLst>
          </p:cNvPr>
          <p:cNvSpPr txBox="1"/>
          <p:nvPr/>
        </p:nvSpPr>
        <p:spPr>
          <a:xfrm>
            <a:off x="7106842" y="3655289"/>
            <a:ext cx="1827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185C5"/>
                </a:solidFill>
              </a:rPr>
              <a:t>Requires remote access to system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9DD93D37-064F-4A96-A214-4248F2CE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757" y="2474256"/>
            <a:ext cx="923357" cy="92650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436B8A1-E594-45A4-90D0-955295EF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592" y="1195693"/>
            <a:ext cx="1017904" cy="1017904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9056B054-0CE1-4187-9AEA-7838931C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200" y="3489881"/>
            <a:ext cx="1026039" cy="1026039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DBFB53CD-9109-49DE-A131-4E26825E5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518" y="3476113"/>
            <a:ext cx="1097016" cy="1097016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7A02FFA2-C77C-4A24-92DC-28415ED2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432" y="1241060"/>
            <a:ext cx="927187" cy="9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677480"/>
    </a:dk1>
    <a:lt1>
      <a:srgbClr val="FFFFFF"/>
    </a:lt1>
    <a:dk2>
      <a:srgbClr val="2185C5"/>
    </a:dk2>
    <a:lt2>
      <a:srgbClr val="DEE2E6"/>
    </a:lt2>
    <a:accent1>
      <a:srgbClr val="2185C5"/>
    </a:accent1>
    <a:accent2>
      <a:srgbClr val="7ECEFD"/>
    </a:accent2>
    <a:accent3>
      <a:srgbClr val="F20253"/>
    </a:accent3>
    <a:accent4>
      <a:srgbClr val="FF9715"/>
    </a:accent4>
    <a:accent5>
      <a:srgbClr val="1C3AA9"/>
    </a:accent5>
    <a:accent6>
      <a:srgbClr val="97ABBC"/>
    </a:accent6>
    <a:hlink>
      <a:srgbClr val="2185C5"/>
    </a:hlink>
    <a:folHlink>
      <a:srgbClr val="6611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70F2EF07F8A4EBB96D09043731B2A" ma:contentTypeVersion="7" ma:contentTypeDescription="Create a new document." ma:contentTypeScope="" ma:versionID="d0aaea87c6553b9b02b130f8d022405e">
  <xsd:schema xmlns:xsd="http://www.w3.org/2001/XMLSchema" xmlns:xs="http://www.w3.org/2001/XMLSchema" xmlns:p="http://schemas.microsoft.com/office/2006/metadata/properties" xmlns:ns2="79024ea0-f1f4-4b7d-85ed-d2438cf90ae9" xmlns:ns3="5fecfebe-80ce-4aa2-b59d-e348f4dfd059" targetNamespace="http://schemas.microsoft.com/office/2006/metadata/properties" ma:root="true" ma:fieldsID="d7ae092e721e2aee7e355a2b1f45d486" ns2:_="" ns3:_="">
    <xsd:import namespace="79024ea0-f1f4-4b7d-85ed-d2438cf90ae9"/>
    <xsd:import namespace="5fecfebe-80ce-4aa2-b59d-e348f4dfd0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024ea0-f1f4-4b7d-85ed-d2438cf90a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ecfebe-80ce-4aa2-b59d-e348f4dfd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6F686C-EE61-4C5B-A875-DEDAC0BBA90C}">
  <ds:schemaRefs>
    <ds:schemaRef ds:uri="5fecfebe-80ce-4aa2-b59d-e348f4dfd059"/>
    <ds:schemaRef ds:uri="79024ea0-f1f4-4b7d-85ed-d2438cf90ae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F8284E-9CEE-4B47-88A8-8C39C0F76C34}">
  <ds:schemaRefs>
    <ds:schemaRef ds:uri="5fecfebe-80ce-4aa2-b59d-e348f4dfd059"/>
    <ds:schemaRef ds:uri="79024ea0-f1f4-4b7d-85ed-d2438cf90a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D8932FC-58F5-43A3-B5C1-87EB285F5D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</Words>
  <Application>Microsoft Office PowerPoint</Application>
  <PresentationFormat>On-screen Show (16:9)</PresentationFormat>
  <Paragraphs>56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Raleway Medium</vt:lpstr>
      <vt:lpstr>Lato</vt:lpstr>
      <vt:lpstr>Arial</vt:lpstr>
      <vt:lpstr>Raleway ExtraBold</vt:lpstr>
      <vt:lpstr>Raleway</vt:lpstr>
      <vt:lpstr>Antonio template</vt:lpstr>
      <vt:lpstr>Terraform and Ansible Integration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Bryan Krausen</dc:creator>
  <cp:lastModifiedBy>Ned Bellavance</cp:lastModifiedBy>
  <cp:revision>1</cp:revision>
  <dcterms:modified xsi:type="dcterms:W3CDTF">2021-02-09T16:33:17Z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0x01010016870F2EF07F8A4EBB96D09043731B2A</vt:lpwstr>
  </property>
</Properties>
</file>